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5" r:id="rId3"/>
    <p:sldId id="257" r:id="rId4"/>
    <p:sldId id="259" r:id="rId5"/>
    <p:sldId id="258" r:id="rId6"/>
    <p:sldId id="260" r:id="rId7"/>
    <p:sldId id="263" r:id="rId8"/>
    <p:sldId id="261" r:id="rId9"/>
    <p:sldId id="262" r:id="rId10"/>
    <p:sldId id="264" r:id="rId11"/>
    <p:sldId id="267" r:id="rId12"/>
    <p:sldId id="266" r:id="rId13"/>
    <p:sldId id="268" r:id="rId14"/>
  </p:sldIdLst>
  <p:sldSz cx="9144000" cy="6858000" type="screen4x3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76014" autoAdjust="0"/>
  </p:normalViewPr>
  <p:slideViewPr>
    <p:cSldViewPr>
      <p:cViewPr varScale="1">
        <p:scale>
          <a:sx n="107" d="100"/>
          <a:sy n="107" d="100"/>
        </p:scale>
        <p:origin x="-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CD057-DBD7-47C2-8551-49A849D6EB10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74528-EFE5-4CA5-A551-DE88FD1D4C08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80033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4528-EFE5-4CA5-A551-DE88FD1D4C08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74528-EFE5-4CA5-A551-DE88FD1D4C08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>
            <a:normAutofit/>
          </a:bodyPr>
          <a:lstStyle/>
          <a:p>
            <a:r>
              <a:rPr lang="es-ES" sz="4800" b="1" dirty="0" smtClean="0"/>
              <a:t>Cole sano…cole alegre</a:t>
            </a:r>
            <a:endParaRPr lang="es-ES" sz="4800" b="1" dirty="0"/>
          </a:p>
        </p:txBody>
      </p:sp>
      <p:sp>
        <p:nvSpPr>
          <p:cNvPr id="1026" name="AutoShape 2" descr="data:image/jpeg;base64,/9j/4AAQSkZJRgABAQAAAQABAAD/2wBDAAkGBwgHBgkIBwgKCgkLDRYPDQwMDRsUFRAWIB0iIiAdHx8kKDQsJCYxJx8fLT0tMTU3Ojo6Iys/RD84QzQ5Ojf/2wBDAQoKCg0MDRoPDxo3JR8lNzc3Nzc3Nzc3Nzc3Nzc3Nzc3Nzc3Nzc3Nzc3Nzc3Nzc3Nzc3Nzc3Nzc3Nzc3Nzc3Nzf/wAARCACJAL4DASIAAhEBAxEB/8QAHAAAAQUBAQEAAAAAAAAAAAAAAAEDBAUGBwII/8QAQBAAAQMDAgQDBAcHAwMFAAAAAQIDBAAFERIhBjFBURMiYRQycYEHFSNCYpGhFiQzcoKxwZLR0nST8FJUVYSU/8QAGwEAAgMBAQEAAAAAAAAAAAAAAAQCAwUBBgf/xAAxEQACAgEDAgIIBQUAAAAAAAABAgADEQQSITFBBVEGExQyYXGh0SJSgZHBFRYjQvD/2gAMAwEAAhEDEQA/AO40UUUQhRSUhUB1ohPVFNGQ0Ni62D6qFKl5tXuuIV8FUQjlFeQrNLmiEWivJVgVU3PiW1W1wsvyUqfHNlkFxafiByG/M4rhIHWdCljgCXFFYlz6QWhnwrNOODj7VbSM+uyjQz9I0PxEpk2ucykndwFtaU+pAVn8gar9fV+YRj2TUYzsM21FVNp4jtN3JRAmtOOgZUyo6XEjuUHBH5VaFYHOrAQRkRdgVODPVIeVIFpPJQ/Oqrima9A4enyop0utMlQXp1eGOqtP3tIycDnjFdnJTGQtu6OuypshLa5SobhbXpSwsnU0QDtulaUnOckp9anG/SIr6be7AkS5zSAt72cJSC2SQHE6iM5xukZI/LOQjPwoU24QboiSxaLjEZbdkSJJcLbygoJ8RZ3bUpGk89IUMA5IqRcXbs3bVRLjICOI7c0uRbrk2jSialI3BTyyUjzI/qHIEL7yrYMlib633GLcGiuK7q07LSpJStB7KScFJ9CKlA55Vy+4Jkx4QlxLi/BnBB0yHgqU04pW4UF++jfHlPkxtpPMaW18YJNqZdu8KRFm6cOMobKwVA4yk8sHbGccwDip1XV2ruQ5E4VIODNXmjNYb9uA7cWIiltxUyVKSjO6wenPbPTBA3236woXHM18NvRkRnmD7za1faEZ23SMDrzqttXUvUyQrYzo9FV1quzFxZQpoFC1IC/DUMHSevqNv98HarGmAQRkSEKQkDrQTisnxRclSrgmxxXFICUJemqTz8MkhLefxYVnskdNQNDMFGTJIpY4EduXEbzq1sWRLS8FSVTHcltJA+6kY8TfnuB61VPRHpuFXGbKlnVq0qcKEfDQjCSN8bg56551LjshKUpSkBIGAAMAD0qY2xkcqSaxnPE0kprrHPJlCjh+1oSEptkNKRsAI6QB+lKbLb0EKRBjoUOSktAEfAitF7Ntypp1jHSoFWHeWh0PYSjbTcICUi2XOSyEAgNvqMhs88ZCzqx/KocudW9u4s0u+Be2URMkBEpCssLzyyTu2fjtuME9KfiGWbewyrxWY7br6WnJT/8ADjpP31csjOBzA3qFOYt62ojtmcm3R/xU+JNdewytsjzeU4SQQdtCcZx6mrq2cDJPEXvSpm2hefhLriq+S3ZSrbbHiy03gyZKCNROM+GjscYJV0BAG5JTmAwhpAS2gJGScDueZPc+tWCWG2GkssoShtGyUpGAKq7gECZEVN9tFtQpSpKoSyHBt5cgHUU7knTvsNqUsdr325wJo0VppaiwGT3jbiedRXU16iKUqTPS04+7b0vYhPSEaXFowM5GAcA5AJGSAK9Oikrq9jFTNXT2+sQPjGZVS9LQS8QQttQ8NSThSVHYYI3B35ipsi43WfHbbulxfkhA2SohKR8cAau2Tk09aYEW4yZ0WakqcKErjubZbHI6R3CgDn8QFSbZYJU2e/CRJiocZc0ErUUlY0hWpKceYYI67Ham6qXrpDg5BmF4lqFsuKlcYlQ2hS5DMdpxTanV41gnyjBJOPgDWgcgR4/gshyb4bjiUueMvxApJVg415AO+dgNhTX7Oy7fdwzJDr8lSC42zFjBepAVzStagkE4GQQMd+tWNwh3lyzqVLtMxyU6pQbDryPBipIx5wydS9s5wNyeg3qWy3/VsTHsyzgjpJF5snDEC1SWrnGW1DcALimlrSXTy0nSrK1bdQf0rB3icmJFjxbFxBeDFaAUgSUBaBgAjSFDUCM887YNQJ11nhmTb5LshaW1glMl7xlpIyMZwMHCidgBjHSpnDtti3O9Kjpc/dgFLVpUMlIIA3Hf/JpWoWaRC1zk45lyVHVITScEHnM03DHEP1RaoUfiEhDTqFBmWlJ8PSD7qxjykDbljbnT1ytLV7+0tsh2DDStOlLYIS6RnzaTt1ONvXrWjbhxGIwYbjsoYSMBsIGAO1ZeSy3a5q129AaS2jWG07JVvjTj15fGsOrULZaz05Vjn5H9I+lBIG/mFlsrNgvbF1eUqdqV4SgtGtTZVyW2B1HLGCcE47GpDXtF2nPRGZDcFb6ltxS4UFvJ3Ckadio5Iz3xzFbKYhTkVzQkeM3h1vJ++k6gCexIxVfaXX7vdUTn7WYzTbGlTpdJDpOCAAUJJx1PI5HPG2n4bdfrPwMM+Z8vKVXotZyJMtUu4RRFXBZDTTDCkrQ8rUl5S16inUMkacYChkZJ2IFbO0Xdq5haEpWzIbALjKwMgHkQeRGx3H6HaspMluqeag29nx5b38NrOAAOa1H7qR1PXkNyK1ditCbXGwt3x5TgBff06dZ7Ab6UjonJ+JOSfVCta1Cg9JnscmWR5VgISvaJtxmrQpK5MtzZXPSj7JP5hGfnW/VyNcx4QeU7w3bHXFlbjkZC1qJ3KiMqP5k0tqThY1oly5PwmmYFWMcDbNVLLmKmtP4FLoQI1ahMtilARzFQZIArz7QcUw89kHerWcESiutgZXXGQEutRGmDJlSCQ1HGPMB7yjnkkZGT6gbkgGQjhue42C7cGGlY2bbjlSU+mSoZ/IUlgdR7Jd72R4qg4402kDdKGcpKfmsLOfUdqyv0YfSE5fJS2LzLdcukySfZobTBDTTAQFFWoDodQOVZ2G29WJUoHMqs1DhsKcYkyYHoMl6NcQhtxpHieIn3HG//AFDtgggjmMeoJnWbhxVwht3G7SnYjbo1NRmilOEnlrURkqPYYAzjfnUL6UECdNEKPgyvqqSDg7gLUgJB+JQrH8pqp46vV4RfuG79aLe5dbKmMHGY7SVLQp1WQchIOFAacEg43qCUoHMts1NpqXnGZZcScPyLEhMtqQ7LgKUEOF1KfEYJOASU4Ck5wOWRzJIyapHeu+a2vEEqWfo3kqvTSGZ8qKWyyk7Jdc2SgH0yB8qwzq0IGFrSDjqoCkddUqkFZq+E6hrFKuekabeVFmMSkDKmlEkD7yT7w+Y/UDtV8LxaHisLnKaS5pKm3WCU5TyPmTsemR2Has06pKhlJBHcGoyzvSlWsaoGsjI+Me1HhlWrO8nB+E3DYs81LalXZ2U40rUwp6T4oaUdthz9Oee2MVZw37swoBm8RnI4GAiRHW4of1awT8yfjXKLqkLtksHbLK9wfwmt8sxp3FUlm7piMIiMMeyxQUJDmtGpTpHXfKQDsNPrWpRfVdWXKdJga7w/2WxUDZzKqR9H4XKXIRd0L8RZWoLZWcEnJ5qOegznOw3qRZuFE267qlP3JlDSEqAS2fMokbA5wMDHrnbep/FlpVNt+LU0hmarZqQ20khIxyIxgggn4c+Yqs4ZXOhKRY3oUNuS2kqbExR8TR3SpKcPAHrlKsYyM710mixTlc+YJlYNqDbnj5CXD8txlKsuR1kAkaX0jPbniq2LAduviIMvS+ChxaYOHlpIOU7kEAbHGQc471L4NjtRmro5LeZcuPtzntjukJwB/DGPup0aSB605Z5so8RyuIbay3Iti4qYpAcKVSNCirxG+igNRSM4zg74xlSjRaOqwkJ+5knvu2cGTjw5eZTIY1KbZOA4XyjU4jqMozjI2zjNXSeHpLw0ybh4SMbJjNAEfNWR+lXsGSzNhsSoqw4w82lxtY5KSRkGn61Kaa6MipQM+URexn94yttVlh2suuR0KU+9jxX3DqWvHIZ7DJwBsMnberKiirZCIeVczgpMKTPt7iiVRJbiRtjyLPiIA9AlaR8q6YeVYjjaEINwYvSEq8J0Jiy1DfTufDWfQFSkn+YZ2G1N6Fk4jOkcJaM9DPDbvrT6XsDnVWl0jnTgerNDTdaqWfj+tNre271C8aqu6XR6POtkVppREt8oW9jyoSlJUR8TjA+fpmQYkyo1hRky8tF4bsciSxLQ4YD7peQ8hGoMqV76VJG+CfNq33Ks4pGZ3C1kekSeHLY09PkDKlRWdKVb/ecI0pGdyBv2BqCp3HI/OmHHM896sGrZVxKv6crtnPEbHtCnXpM10Oy31anXEjCQQMBKR0SBy699ya8wpk20rcVapXs6HVFa2VIC2yo8yE9CeuCM86RblRnHKUNzA7geZoDS1FAjDIjd8cdvpbN7cTMDZyhooCW0HuE9+mST8qqzb4LSSluFHSOwaFOSmZJUtUec43qyQhbaVJT+mf1qgabuFxMqPcLgttTDmhaYyEoC0kAg5xncGuMzOCxfj9ZNVSnCLX16dIhLB4gQm3BCA00r2vwxhO+NIONs7GrA86bixI8FgMxG9CAc88knuT1pyk7rA5GOg4mjpqmrQ7up547Ria0JLKYijgSnW42e3iLCD+hNfQD0GJJSBKjMvYGPtWwr+9cKtbMKZxDBi3JbYi4WtaXDhLisaUJJ7lSsj1TXVLbcptuKIsttyZFThLchBBdQOziTjV/MMk9R1OtoCtdYDd+Z5rxotZqOO2B/MgzrexZuKozFtZ8CJMhPuvMtjDYcQtvCkp5JJDis454HaofGSIRsMiROfEcxvtY8gKwtp0DylPqTtjrkip/FD7979ibtKXorrD4dM51vAbTuFICDusqG2CABnOcjFN3Jr2idDYjRI0m4pXrZD42ZRyU4SASNtgepIHwsuANwK/SI1nFeGmfv9iXeotnuUy0MSZbRQ5OjDSlbqdB8gUcZwspOkkA4p+XPuV4W3w/bLRMtzstspckSC2BHY2C1AIWTnBwnpkj1rXItF3dJS47CjjA86Nbp9cAhIH6/CrW02iNbELDWpx50gvPuHK3D6nt2AwB0FWVUsSN44EhZao9w8mS4cduJFZjsJCWmkBCEgcgBgU9QNqKcisKKKKIRM7UxNisTor0WU0l1h5BQ42sZCknYioV9u/1Ww2lpnx5chWiOznSFKwTlSsHSkAZJ+A3JArNTXnwx4t7vTqEFYToYX7O3knASnHnUT2Kjk8h0qqy1U6yxK2fkSmlw5VmnLgTlFaclUWRy8Zscs/iGcEdefXAVLvrUhUK0yAjXZ7pKCDqQtcWSsZPUFX96r5cXhiO+hUxcy0LKsI9ocfjJUew1+U1n2VbmLAETXo1m1QjcyQXqiXWOJ8NTHiKaVkKbdSfM2sHII+dEpPsstTCHPFa8NC23dvMDnbbYkYznb3hTZdpXcUaaioLUz2Mgxr8WXBEvSBElckunZl/1Qo7D+UnPxqzU7kZzt3qI/wCE82Wn0IcbPNK0gg/Kqly2RoyVORJUiChIyfDd8iQPwqykD5V0sjnyMFrsrGOo/Yy8W58ajOOetU5j3RP8K8oUkjm5ESo/mCkfpTK49yWcPXg6ezEZKD+ZKqqYIOrD6/aXqz/kP0+8sZcpqM2p2Q4lttPNSjgVnoMp+ZeJEtiOUQlNJbC3MpLhSTukf1GpQtcUOBcgrlOg5C31lWD6DkKcefIkNMJAKlBRPokD/ciohkwQvJIkzW7FWf8ACAe3Jz/xjx3o/WivJZkS3WIUPIky3Ay0cZ0kn3sddIyo/CqK0LsFHeOXWLUhc9BOgfRjYmJlinzLlGafauTnhobdSFBTKMgfHKtR+BFX6+G5sTAtlxC2B7seakuaewS4PNj+bVV3aYDFrtsW3xU6WIzSWmxnOyQBUyvUepTYEI4E+fvc7WF88mZZNkvT2A5MhRBnzFltTqiMdCrAB+IVVxarPGtaF+zhSnXTl151RUtw+p7dgMAdKsaKEqRPdEizs3UxMUUtFWSEKKKKIQoooohMjfduLIWpHvW94Nrx7pDjeoZ9Rp2/Ce1Qo8xMLihyRco8hyGmGj2Z1thTqW3Na/E2SCQSnw98cs461MvZ+uJ7ASots2+QVpdR7zjgBSpPonzEHuR0xu7jbmazrrQl24cx6qsvVg8S/t9xhXJjxYElp9AOlRQclJ7EcwfQ1VcXSLGm3iNflJUh1QLbaW1OO6gdlISkFWRzyBtVPLtbEmQmQlb8aSAB48V1TK1AfdUU41Dfkc0zao9tZU7IjrUuSSUPPSHlOvbE+VSlEqABztyqz2wY6cyv2Yg9eJmZsAQoonwZLdwtRz+/MgeTHR0D3SMnJxjY508jDL3qK2/BcUq4lv8AMhhX1ZJQyFEg6HJCdYWUdD5dAJGxO25BwzxD9HyXFOSuHnUxXFZJiOfwVH8O2UH4ZHp1qi/Rlxvr4PlNPSeKerPq7unn95i1PetNOrQ4hSHEhaVbEHlim57Eu2yRGucR2G+r3Uu4IX/KobK+RzTBUTyzWQ4sRsMMGeiqNVy7lIIkRCJcBAbiqTIjp91p1elaR2CuRHofzry9eWmAPbG345I+8gqA+aciplIUggggEHoal6xWOXGZ32dkH+NsfPkff6yvduo8IuQ4cmT2KWykZ+Jpy1h1ba35SdMhZwoAEBIHIDI/8zU3rtt8KK6bF2lUXEFpfeHds/Dt84bDnWm+j2IwifJ4iuZSiJDyxEJ8xW6RhwpA3JAwgY33UKwN0ujidbMAa3QoI1AZ8xOAlPc710uwQ12KzW9FzKn7gpKWWY7YzoURnw0DvzKldcKJOAMPaWhqQLXHJ6D+Zi+Ka5bgaKzwPePy7TXHidLLrRk22WxFWvQZCighvJwCtIUSASQOW2d8VoQoY51hYi1Xe2yGp8dLZWp6O8wSVAYJQQSefLnyOdtq9fW8ydZrXb2HXkSXIjLkx9s4WM7BCT0WspVv90AnbY0+upwrF+0wLawuCvebJ+ZGjkB+Qy0TyC1hJ/WnkOIWkKQoKBGQR1rnV5YiW10MwYCH54AL8hKUKWwMe6kr5qPUnfB9RhzgC4eBenrUxvb345kMDJy04hSUuIwfdyFIOO4WaYQkjJGJQZ0OiiipwhRRRRCFFFFEJgbKj2SRdbcs/aR57yztglLqi6kj/WR8qnMuOLffQtopQgpCF5zrBAJ/I5FTuILPIclt3S1IaVMSkNPtOHSJDQJIGropJJIJ23I2zkVL714QpC2bDLcZScPFTjYcSD1SkKOrHXcemazbqH3kgdY9Vcu0AmeoTUxqZLQ8tC4i1eJHVk60k7qQR2B3BzyOMbb03EMSDapiOKkwmHHYxSJgW2FB1gkBRO3vJABB9MdacusiVe2GYFjZnNzVvtL8VyO4ymOlKgoqWVgdPu7k9sZNab9mHJbYau0/2iPqyphpkNpd3yAvckjbkMA8jttXaarMh+kLbUwVmhZ0FpKmwAkgFOBjavZFCE6UgDG3alPKtGIyNMiR5sdceWw2+ysYU24gKSfkawl9+jZvC3+HZHs7mNoj5KmT8DjUj9QO1biXcY8RYQ6pRcI1aEJK1Y74HSlhz405KzGc1lB0rSRhSDjOCDuKpc1WE1tgnyltV1tJ3VkicFuxXZZnsd4bVEkFIXpV5hpORqBTkacpO9CFpcQFtkKSeRByDR9ISZCeObwZStSlLR4Xo3oTpH56v1rMuxGHColvSpXNSCUk/MVL+3VtrD1tg+UdX0rsqsKWpnHcdZpHXW2UlTziUJHVRxVRNuZlILVvJCVbKkY2A/D3PrVWmC0yvUlIUrPNxAUfz2q8tlku91jmRbrXLfjg4DqW8JV8CefyzVmm8BppcNqGz8JRrfSbUaispp1xnv3lfGWmCuO8hJIjuodwBknSoKPxOxrsPB9wg3e6XjiR+QyLfbP3SM4vZLY0hbrhJ75SM9k+tcwVYL4lZQqyXPOcbRFkfmBitZw7ZJvC/C5cv0f2e3SLu3JkNrOSy2lHlUrHLLiW/lzxTniYrGLU5IHQTH0L2YZH7maeVfbYhy+XOLIQ5CYQh9x5vcFejBHxwlG34hUPhhK7HYW5ksF6ahOEJcUPPKWkAoT6NoAST0GvqDST5dqWtMmNbfEVIcDilNtkebGQ4rpnYAKAUdxy5ikl3SK6rMpyLLaaUWkNRT9pGIOyEN7qzkZJB1E99gMLTK92LHXb3wfOaTvwF8o8lDxV+8uhm6PHK5KU5bkOY3JHXYY0nBwNjgZq04GZXP42enezKa+r4SmH18wt1xSSkA9cJSTn8Q9aaicP3u9MKilj2eOVDTOlJ0uYG4UlojOsHbfA2z6V0OyWmPZoKIkTUUjzKWtWVOKPNSj1J/8AOVaMqljRRRRCFFFFEIUUUUQiYowKWiiETApaKKIQpFcjS0iuVEJz12VNeZuE6P4qVrujrT6m0BxxDLS1NjQkg59wKxg+8rApIMWYmcmdA4gL5GpC1OtNuEoO+glOOR3GQSMnoSKnPabHxLMakuBEa7OB+KtZwkPBIS43nkCQlKgM75V2NebjYUXUKVN9m1qSQhbcbDiMjosnPzGK8jdqxodY4tXGTkN3wftGk2lemZneJuDWLiwuYJrguo3clyV7PADGlQGEpG22kDHzOcA3Z7w6soastzc8+kLahuLbVvjKVhOCPXOK7Db7Cm3FhbSYUp1pOkvS4gU6v+tOMf6av4d7ZclJhTEeyzHAS2hSspdxudCttRHbY9cYr0PhXjdbZSqzcfIxTV6Su07iuJzjhH6MZMl5qZxMPBjpOoQArKnO3iEbAfhGc9T0rrR8GKxklDTLaepCUpA/sKc2xUdUGOpRUoLyTk4dUP8ANaFlrWHLSNda1jCxv63tn/yMP/vp/wB68rulpWkpXcIRSRggvowf1p32COejv/eX/vTjMdpgnQFZPPK1H+5qEnKNrh3hKdIXJj2q0SHgfM6hltZBPciruNCixUhMaO0yAMYbQE/2p8YpaIRMUvKiiiEKKKKIQoooohCiiiiEKKKKIQpCcUtIelEJSXe432O8U22yIlN9HDKSnP8ATj/NUMi/cYp5WII+CCv+xrbnl8qDyohOW3u4cSXaEuHcrOFsKIOkwlHBByCM9Qar7bLvdvLbT0S5lkhKVOsAhSfNlSvCWkoORttpAA2HSux9q9VVZVXaNrrn5zoJHSc3VxM4hacx7oUl/SUfV3m8LHvZBxnPT9OtVF6vkuaFsot10XpCy045oZSFggtuJKQVgjG4O25rriuRpFc6Xq8O0tTb0rAM6XYjrOSN8UcWBtPiy3dePNiMjn/pr1+1XFP/ALt//wDMj/jXVxS07IzlKeJ+KzuH5BH/AEqf+NOJ4l4sPIvq/wDqD/jXVk+6KWuQnL2+JuLukd1fxhn/AAKls8R8ZKxi1lY/6RY/zXRa8rrsJjY184vXjVw6hY7lwN/3Nae2SJsiPqnwkxHc4CEvBzI75wKlJ50qvdNEJ6oooohCiiiiEKKKKIT/2Q=="/>
          <p:cNvSpPr>
            <a:spLocks noChangeAspect="1" noChangeArrowheads="1"/>
          </p:cNvSpPr>
          <p:nvPr/>
        </p:nvSpPr>
        <p:spPr bwMode="auto">
          <a:xfrm>
            <a:off x="63500" y="-569913"/>
            <a:ext cx="161925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28" name="AutoShape 4" descr="data:image/jpeg;base64,/9j/4AAQSkZJRgABAQAAAQABAAD/2wBDAAkGBwgHBgkIBwgKCgkLDRYPDQwMDRsUFRAWIB0iIiAdHx8kKDQsJCYxJx8fLT0tMTU3Ojo6Iys/RD84QzQ5Ojf/2wBDAQoKCg0MDRoPDxo3JR8lNzc3Nzc3Nzc3Nzc3Nzc3Nzc3Nzc3Nzc3Nzc3Nzc3Nzc3Nzc3Nzc3Nzc3Nzc3Nzc3Nzf/wAARCACJAL4DASIAAhEBAxEB/8QAHAAAAQUBAQEAAAAAAAAAAAAAAAEDBAUGBwII/8QAQBAAAQMDAgQDBAcHAwMFAAAAAQIDBAAFERIhBjFBURMiYRQycYEHFSNCYpGhFiQzcoKxwZLR0nST8FJUVYSU/8QAGwEAAgMBAQEAAAAAAAAAAAAAAAQCAwUBBgf/xAAxEQACAgEDAgIIBQUAAAAAAAABAgADEQQSITFBBVEGExQyYXGh0SJSgZHBFRYjQvD/2gAMAwEAAhEDEQA/AO40UUUQhRSUhUB1ohPVFNGQ0Ni62D6qFKl5tXuuIV8FUQjlFeQrNLmiEWivJVgVU3PiW1W1wsvyUqfHNlkFxafiByG/M4rhIHWdCljgCXFFYlz6QWhnwrNOODj7VbSM+uyjQz9I0PxEpk2ucykndwFtaU+pAVn8gar9fV+YRj2TUYzsM21FVNp4jtN3JRAmtOOgZUyo6XEjuUHBH5VaFYHOrAQRkRdgVODPVIeVIFpPJQ/Oqrima9A4enyop0utMlQXp1eGOqtP3tIycDnjFdnJTGQtu6OuypshLa5SobhbXpSwsnU0QDtulaUnOckp9anG/SIr6be7AkS5zSAt72cJSC2SQHE6iM5xukZI/LOQjPwoU24QboiSxaLjEZbdkSJJcLbygoJ8RZ3bUpGk89IUMA5IqRcXbs3bVRLjICOI7c0uRbrk2jSialI3BTyyUjzI/qHIEL7yrYMlib633GLcGiuK7q07LSpJStB7KScFJ9CKlA55Vy+4Jkx4QlxLi/BnBB0yHgqU04pW4UF++jfHlPkxtpPMaW18YJNqZdu8KRFm6cOMobKwVA4yk8sHbGccwDip1XV2ruQ5E4VIODNXmjNYb9uA7cWIiltxUyVKSjO6wenPbPTBA3236woXHM18NvRkRnmD7za1faEZ23SMDrzqttXUvUyQrYzo9FV1quzFxZQpoFC1IC/DUMHSevqNv98HarGmAQRkSEKQkDrQTisnxRclSrgmxxXFICUJemqTz8MkhLefxYVnskdNQNDMFGTJIpY4EduXEbzq1sWRLS8FSVTHcltJA+6kY8TfnuB61VPRHpuFXGbKlnVq0qcKEfDQjCSN8bg56551LjshKUpSkBIGAAMAD0qY2xkcqSaxnPE0kprrHPJlCjh+1oSEptkNKRsAI6QB+lKbLb0EKRBjoUOSktAEfAitF7Ntypp1jHSoFWHeWh0PYSjbTcICUi2XOSyEAgNvqMhs88ZCzqx/KocudW9u4s0u+Be2URMkBEpCssLzyyTu2fjtuME9KfiGWbewyrxWY7br6WnJT/8ADjpP31csjOBzA3qFOYt62ojtmcm3R/xU+JNdewytsjzeU4SQQdtCcZx6mrq2cDJPEXvSpm2hefhLriq+S3ZSrbbHiy03gyZKCNROM+GjscYJV0BAG5JTmAwhpAS2gJGScDueZPc+tWCWG2GkssoShtGyUpGAKq7gECZEVN9tFtQpSpKoSyHBt5cgHUU7knTvsNqUsdr325wJo0VppaiwGT3jbiedRXU16iKUqTPS04+7b0vYhPSEaXFowM5GAcA5AJGSAK9Oikrq9jFTNXT2+sQPjGZVS9LQS8QQttQ8NSThSVHYYI3B35ipsi43WfHbbulxfkhA2SohKR8cAau2Tk09aYEW4yZ0WakqcKErjubZbHI6R3CgDn8QFSbZYJU2e/CRJiocZc0ErUUlY0hWpKceYYI67Ham6qXrpDg5BmF4lqFsuKlcYlQ2hS5DMdpxTanV41gnyjBJOPgDWgcgR4/gshyb4bjiUueMvxApJVg415AO+dgNhTX7Oy7fdwzJDr8lSC42zFjBepAVzStagkE4GQQMd+tWNwh3lyzqVLtMxyU6pQbDryPBipIx5wydS9s5wNyeg3qWy3/VsTHsyzgjpJF5snDEC1SWrnGW1DcALimlrSXTy0nSrK1bdQf0rB3icmJFjxbFxBeDFaAUgSUBaBgAjSFDUCM887YNQJ11nhmTb5LshaW1glMl7xlpIyMZwMHCidgBjHSpnDtti3O9Kjpc/dgFLVpUMlIIA3Hf/JpWoWaRC1zk45lyVHVITScEHnM03DHEP1RaoUfiEhDTqFBmWlJ8PSD7qxjykDbljbnT1ytLV7+0tsh2DDStOlLYIS6RnzaTt1ONvXrWjbhxGIwYbjsoYSMBsIGAO1ZeSy3a5q129AaS2jWG07JVvjTj15fGsOrULZaz05Vjn5H9I+lBIG/mFlsrNgvbF1eUqdqV4SgtGtTZVyW2B1HLGCcE47GpDXtF2nPRGZDcFb6ltxS4UFvJ3Ckadio5Iz3xzFbKYhTkVzQkeM3h1vJ++k6gCexIxVfaXX7vdUTn7WYzTbGlTpdJDpOCAAUJJx1PI5HPG2n4bdfrPwMM+Z8vKVXotZyJMtUu4RRFXBZDTTDCkrQ8rUl5S16inUMkacYChkZJ2IFbO0Xdq5haEpWzIbALjKwMgHkQeRGx3H6HaspMluqeag29nx5b38NrOAAOa1H7qR1PXkNyK1ditCbXGwt3x5TgBff06dZ7Ab6UjonJ+JOSfVCta1Cg9JnscmWR5VgISvaJtxmrQpK5MtzZXPSj7JP5hGfnW/VyNcx4QeU7w3bHXFlbjkZC1qJ3KiMqP5k0tqThY1oly5PwmmYFWMcDbNVLLmKmtP4FLoQI1ahMtilARzFQZIArz7QcUw89kHerWcESiutgZXXGQEutRGmDJlSCQ1HGPMB7yjnkkZGT6gbkgGQjhue42C7cGGlY2bbjlSU+mSoZ/IUlgdR7Jd72R4qg4402kDdKGcpKfmsLOfUdqyv0YfSE5fJS2LzLdcukySfZobTBDTTAQFFWoDodQOVZ2G29WJUoHMqs1DhsKcYkyYHoMl6NcQhtxpHieIn3HG//AFDtgggjmMeoJnWbhxVwht3G7SnYjbo1NRmilOEnlrURkqPYYAzjfnUL6UECdNEKPgyvqqSDg7gLUgJB+JQrH8pqp46vV4RfuG79aLe5dbKmMHGY7SVLQp1WQchIOFAacEg43qCUoHMts1NpqXnGZZcScPyLEhMtqQ7LgKUEOF1KfEYJOASU4Ck5wOWRzJIyapHeu+a2vEEqWfo3kqvTSGZ8qKWyyk7Jdc2SgH0yB8qwzq0IGFrSDjqoCkddUqkFZq+E6hrFKuekabeVFmMSkDKmlEkD7yT7w+Y/UDtV8LxaHisLnKaS5pKm3WCU5TyPmTsemR2Has06pKhlJBHcGoyzvSlWsaoGsjI+Me1HhlWrO8nB+E3DYs81LalXZ2U40rUwp6T4oaUdthz9Oee2MVZw37swoBm8RnI4GAiRHW4of1awT8yfjXKLqkLtksHbLK9wfwmt8sxp3FUlm7piMIiMMeyxQUJDmtGpTpHXfKQDsNPrWpRfVdWXKdJga7w/2WxUDZzKqR9H4XKXIRd0L8RZWoLZWcEnJ5qOegznOw3qRZuFE267qlP3JlDSEqAS2fMokbA5wMDHrnbep/FlpVNt+LU0hmarZqQ20khIxyIxgggn4c+Yqs4ZXOhKRY3oUNuS2kqbExR8TR3SpKcPAHrlKsYyM710mixTlc+YJlYNqDbnj5CXD8txlKsuR1kAkaX0jPbniq2LAduviIMvS+ChxaYOHlpIOU7kEAbHGQc471L4NjtRmro5LeZcuPtzntjukJwB/DGPup0aSB605Z5so8RyuIbay3Iti4qYpAcKVSNCirxG+igNRSM4zg74xlSjRaOqwkJ+5knvu2cGTjw5eZTIY1KbZOA4XyjU4jqMozjI2zjNXSeHpLw0ybh4SMbJjNAEfNWR+lXsGSzNhsSoqw4w82lxtY5KSRkGn61Kaa6MipQM+URexn94yttVlh2suuR0KU+9jxX3DqWvHIZ7DJwBsMnberKiirZCIeVczgpMKTPt7iiVRJbiRtjyLPiIA9AlaR8q6YeVYjjaEINwYvSEq8J0Jiy1DfTufDWfQFSkn+YZ2G1N6Fk4jOkcJaM9DPDbvrT6XsDnVWl0jnTgerNDTdaqWfj+tNre271C8aqu6XR6POtkVppREt8oW9jyoSlJUR8TjA+fpmQYkyo1hRky8tF4bsciSxLQ4YD7peQ8hGoMqV76VJG+CfNq33Ks4pGZ3C1kekSeHLY09PkDKlRWdKVb/ecI0pGdyBv2BqCp3HI/OmHHM896sGrZVxKv6crtnPEbHtCnXpM10Oy31anXEjCQQMBKR0SBy699ya8wpk20rcVapXs6HVFa2VIC2yo8yE9CeuCM86RblRnHKUNzA7geZoDS1FAjDIjd8cdvpbN7cTMDZyhooCW0HuE9+mST8qqzb4LSSluFHSOwaFOSmZJUtUec43qyQhbaVJT+mf1qgabuFxMqPcLgttTDmhaYyEoC0kAg5xncGuMzOCxfj9ZNVSnCLX16dIhLB4gQm3BCA00r2vwxhO+NIONs7GrA86bixI8FgMxG9CAc88knuT1pyk7rA5GOg4mjpqmrQ7up547Ria0JLKYijgSnW42e3iLCD+hNfQD0GJJSBKjMvYGPtWwr+9cKtbMKZxDBi3JbYi4WtaXDhLisaUJJ7lSsj1TXVLbcptuKIsttyZFThLchBBdQOziTjV/MMk9R1OtoCtdYDd+Z5rxotZqOO2B/MgzrexZuKozFtZ8CJMhPuvMtjDYcQtvCkp5JJDis454HaofGSIRsMiROfEcxvtY8gKwtp0DylPqTtjrkip/FD7979ibtKXorrD4dM51vAbTuFICDusqG2CABnOcjFN3Jr2idDYjRI0m4pXrZD42ZRyU4SASNtgepIHwsuANwK/SI1nFeGmfv9iXeotnuUy0MSZbRQ5OjDSlbqdB8gUcZwspOkkA4p+XPuV4W3w/bLRMtzstspckSC2BHY2C1AIWTnBwnpkj1rXItF3dJS47CjjA86Nbp9cAhIH6/CrW02iNbELDWpx50gvPuHK3D6nt2AwB0FWVUsSN44EhZao9w8mS4cduJFZjsJCWmkBCEgcgBgU9QNqKcisKKKKIRM7UxNisTor0WU0l1h5BQ42sZCknYioV9u/1Ww2lpnx5chWiOznSFKwTlSsHSkAZJ+A3JArNTXnwx4t7vTqEFYToYX7O3knASnHnUT2Kjk8h0qqy1U6yxK2fkSmlw5VmnLgTlFaclUWRy8Zscs/iGcEdefXAVLvrUhUK0yAjXZ7pKCDqQtcWSsZPUFX96r5cXhiO+hUxcy0LKsI9ocfjJUew1+U1n2VbmLAETXo1m1QjcyQXqiXWOJ8NTHiKaVkKbdSfM2sHII+dEpPsstTCHPFa8NC23dvMDnbbYkYznb3hTZdpXcUaaioLUz2Mgxr8WXBEvSBElckunZl/1Qo7D+UnPxqzU7kZzt3qI/wCE82Wn0IcbPNK0gg/Kqly2RoyVORJUiChIyfDd8iQPwqykD5V0sjnyMFrsrGOo/Yy8W58ajOOetU5j3RP8K8oUkjm5ESo/mCkfpTK49yWcPXg6ezEZKD+ZKqqYIOrD6/aXqz/kP0+8sZcpqM2p2Q4lttPNSjgVnoMp+ZeJEtiOUQlNJbC3MpLhSTukf1GpQtcUOBcgrlOg5C31lWD6DkKcefIkNMJAKlBRPokD/ciohkwQvJIkzW7FWf8ACAe3Jz/xjx3o/WivJZkS3WIUPIky3Ay0cZ0kn3sddIyo/CqK0LsFHeOXWLUhc9BOgfRjYmJlinzLlGafauTnhobdSFBTKMgfHKtR+BFX6+G5sTAtlxC2B7seakuaewS4PNj+bVV3aYDFrtsW3xU6WIzSWmxnOyQBUyvUepTYEI4E+fvc7WF88mZZNkvT2A5MhRBnzFltTqiMdCrAB+IVVxarPGtaF+zhSnXTl151RUtw+p7dgMAdKsaKEqRPdEizs3UxMUUtFWSEKKKKIQoooohMjfduLIWpHvW94Nrx7pDjeoZ9Rp2/Ce1Qo8xMLihyRco8hyGmGj2Z1thTqW3Na/E2SCQSnw98cs461MvZ+uJ7ASots2+QVpdR7zjgBSpPonzEHuR0xu7jbmazrrQl24cx6qsvVg8S/t9xhXJjxYElp9AOlRQclJ7EcwfQ1VcXSLGm3iNflJUh1QLbaW1OO6gdlISkFWRzyBtVPLtbEmQmQlb8aSAB48V1TK1AfdUU41Dfkc0zao9tZU7IjrUuSSUPPSHlOvbE+VSlEqABztyqz2wY6cyv2Yg9eJmZsAQoonwZLdwtRz+/MgeTHR0D3SMnJxjY508jDL3qK2/BcUq4lv8AMhhX1ZJQyFEg6HJCdYWUdD5dAJGxO25BwzxD9HyXFOSuHnUxXFZJiOfwVH8O2UH4ZHp1qi/Rlxvr4PlNPSeKerPq7unn95i1PetNOrQ4hSHEhaVbEHlim57Eu2yRGucR2G+r3Uu4IX/KobK+RzTBUTyzWQ4sRsMMGeiqNVy7lIIkRCJcBAbiqTIjp91p1elaR2CuRHofzry9eWmAPbG345I+8gqA+aciplIUggggEHoal6xWOXGZ32dkH+NsfPkff6yvduo8IuQ4cmT2KWykZ+Jpy1h1ba35SdMhZwoAEBIHIDI/8zU3rtt8KK6bF2lUXEFpfeHds/Dt84bDnWm+j2IwifJ4iuZSiJDyxEJ8xW6RhwpA3JAwgY33UKwN0ujidbMAa3QoI1AZ8xOAlPc710uwQ12KzW9FzKn7gpKWWY7YzoURnw0DvzKldcKJOAMPaWhqQLXHJ6D+Zi+Ka5bgaKzwPePy7TXHidLLrRk22WxFWvQZCighvJwCtIUSASQOW2d8VoQoY51hYi1Xe2yGp8dLZWp6O8wSVAYJQQSefLnyOdtq9fW8ydZrXb2HXkSXIjLkx9s4WM7BCT0WspVv90AnbY0+upwrF+0wLawuCvebJ+ZGjkB+Qy0TyC1hJ/WnkOIWkKQoKBGQR1rnV5YiW10MwYCH54AL8hKUKWwMe6kr5qPUnfB9RhzgC4eBenrUxvb345kMDJy04hSUuIwfdyFIOO4WaYQkjJGJQZ0OiiipwhRRRRCFFFFEJgbKj2SRdbcs/aR57yztglLqi6kj/WR8qnMuOLffQtopQgpCF5zrBAJ/I5FTuILPIclt3S1IaVMSkNPtOHSJDQJIGropJJIJ23I2zkVL714QpC2bDLcZScPFTjYcSD1SkKOrHXcemazbqH3kgdY9Vcu0AmeoTUxqZLQ8tC4i1eJHVk60k7qQR2B3BzyOMbb03EMSDapiOKkwmHHYxSJgW2FB1gkBRO3vJABB9MdacusiVe2GYFjZnNzVvtL8VyO4ymOlKgoqWVgdPu7k9sZNab9mHJbYau0/2iPqyphpkNpd3yAvckjbkMA8jttXaarMh+kLbUwVmhZ0FpKmwAkgFOBjavZFCE6UgDG3alPKtGIyNMiR5sdceWw2+ysYU24gKSfkawl9+jZvC3+HZHs7mNoj5KmT8DjUj9QO1biXcY8RYQ6pRcI1aEJK1Y74HSlhz405KzGc1lB0rSRhSDjOCDuKpc1WE1tgnyltV1tJ3VkicFuxXZZnsd4bVEkFIXpV5hpORqBTkacpO9CFpcQFtkKSeRByDR9ISZCeObwZStSlLR4Xo3oTpH56v1rMuxGHColvSpXNSCUk/MVL+3VtrD1tg+UdX0rsqsKWpnHcdZpHXW2UlTziUJHVRxVRNuZlILVvJCVbKkY2A/D3PrVWmC0yvUlIUrPNxAUfz2q8tlku91jmRbrXLfjg4DqW8JV8CefyzVmm8BppcNqGz8JRrfSbUaispp1xnv3lfGWmCuO8hJIjuodwBknSoKPxOxrsPB9wg3e6XjiR+QyLfbP3SM4vZLY0hbrhJ75SM9k+tcwVYL4lZQqyXPOcbRFkfmBitZw7ZJvC/C5cv0f2e3SLu3JkNrOSy2lHlUrHLLiW/lzxTniYrGLU5IHQTH0L2YZH7maeVfbYhy+XOLIQ5CYQh9x5vcFejBHxwlG34hUPhhK7HYW5ksF6ahOEJcUPPKWkAoT6NoAST0GvqDST5dqWtMmNbfEVIcDilNtkebGQ4rpnYAKAUdxy5ikl3SK6rMpyLLaaUWkNRT9pGIOyEN7qzkZJB1E99gMLTK92LHXb3wfOaTvwF8o8lDxV+8uhm6PHK5KU5bkOY3JHXYY0nBwNjgZq04GZXP42enezKa+r4SmH18wt1xSSkA9cJSTn8Q9aaicP3u9MKilj2eOVDTOlJ0uYG4UlojOsHbfA2z6V0OyWmPZoKIkTUUjzKWtWVOKPNSj1J/8AOVaMqljRRRRCFFFFEIUUUUQiYowKWiiETApaKKIQpFcjS0iuVEJz12VNeZuE6P4qVrujrT6m0BxxDLS1NjQkg59wKxg+8rApIMWYmcmdA4gL5GpC1OtNuEoO+glOOR3GQSMnoSKnPabHxLMakuBEa7OB+KtZwkPBIS43nkCQlKgM75V2NebjYUXUKVN9m1qSQhbcbDiMjosnPzGK8jdqxodY4tXGTkN3wftGk2lemZneJuDWLiwuYJrguo3clyV7PADGlQGEpG22kDHzOcA3Z7w6soastzc8+kLahuLbVvjKVhOCPXOK7Db7Cm3FhbSYUp1pOkvS4gU6v+tOMf6av4d7ZclJhTEeyzHAS2hSspdxudCttRHbY9cYr0PhXjdbZSqzcfIxTV6Su07iuJzjhH6MZMl5qZxMPBjpOoQArKnO3iEbAfhGc9T0rrR8GKxklDTLaepCUpA/sKc2xUdUGOpRUoLyTk4dUP8ANaFlrWHLSNda1jCxv63tn/yMP/vp/wB68rulpWkpXcIRSRggvowf1p32COejv/eX/vTjMdpgnQFZPPK1H+5qEnKNrh3hKdIXJj2q0SHgfM6hltZBPciruNCixUhMaO0yAMYbQE/2p8YpaIRMUvKiiiEKKKKIQoooohCiiiiEKKKKIQpCcUtIelEJSXe432O8U22yIlN9HDKSnP8ATj/NUMi/cYp5WII+CCv+xrbnl8qDyohOW3u4cSXaEuHcrOFsKIOkwlHBByCM9Qar7bLvdvLbT0S5lkhKVOsAhSfNlSvCWkoORttpAA2HSux9q9VVZVXaNrrn5zoJHSc3VxM4hacx7oUl/SUfV3m8LHvZBxnPT9OtVF6vkuaFsot10XpCy045oZSFggtuJKQVgjG4O25rriuRpFc6Xq8O0tTb0rAM6XYjrOSN8UcWBtPiy3dePNiMjn/pr1+1XFP/ALt//wDMj/jXVxS07IzlKeJ+KzuH5BH/AEqf+NOJ4l4sPIvq/wDqD/jXVk+6KWuQnL2+JuLukd1fxhn/AAKls8R8ZKxi1lY/6RY/zXRa8rrsJjY184vXjVw6hY7lwN/3Nae2SJsiPqnwkxHc4CEvBzI75wKlJ50qvdNEJ6oooohCiiiiEKKKKIT/2Q=="/>
          <p:cNvSpPr>
            <a:spLocks noChangeAspect="1" noChangeArrowheads="1"/>
          </p:cNvSpPr>
          <p:nvPr/>
        </p:nvSpPr>
        <p:spPr bwMode="auto">
          <a:xfrm>
            <a:off x="63500" y="-569913"/>
            <a:ext cx="1619250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t3.gstatic.com/images?q=tbn:ANd9GcSxvnoQYi_6EJ0_KxC4LN6X8_RHS4LRIZCdlay2MlT-RhtZdhg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817">
            <a:off x="755576" y="1988840"/>
            <a:ext cx="2514600" cy="1819276"/>
          </a:xfrm>
          <a:prstGeom prst="rect">
            <a:avLst/>
          </a:prstGeom>
          <a:noFill/>
        </p:spPr>
      </p:pic>
      <p:pic>
        <p:nvPicPr>
          <p:cNvPr id="1032" name="Picture 8" descr="http://t0.gstatic.com/images?q=tbn:ANd9GcQu2Ric2kVb_ssUbEJuOhrNxYzLkWiY4zGkVumf0XA77KboL0O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844824"/>
            <a:ext cx="2190750" cy="2085976"/>
          </a:xfrm>
          <a:prstGeom prst="rect">
            <a:avLst/>
          </a:prstGeom>
          <a:noFill/>
        </p:spPr>
      </p:pic>
      <p:pic>
        <p:nvPicPr>
          <p:cNvPr id="1039" name="Picture 15" descr="D:\1- NELI\acrosport FOTOS\3º A.  manuel\Imagen 0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213022"/>
            <a:ext cx="2430106" cy="3240314"/>
          </a:xfrm>
          <a:prstGeom prst="rect">
            <a:avLst/>
          </a:prstGeom>
          <a:noFill/>
        </p:spPr>
      </p:pic>
      <p:pic>
        <p:nvPicPr>
          <p:cNvPr id="3" name="Picture 2" descr="C:\Users\Admin\Desktop\antonio beltran martinez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4724998"/>
            <a:ext cx="5616624" cy="16047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4">
                    <a:lumMod val="50000"/>
                  </a:schemeClr>
                </a:solidFill>
              </a:rPr>
              <a:t>BENEFICIOS DE LA ACTIVIDAD FISICA Y EL DEPORTE</a:t>
            </a:r>
            <a:endParaRPr lang="es-E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s-ES" sz="2400" b="1" dirty="0" smtClean="0"/>
              <a:t>Prevenir la obesidad y otras enfermedades.</a:t>
            </a:r>
          </a:p>
          <a:p>
            <a:pPr algn="ctr">
              <a:buNone/>
            </a:pPr>
            <a:endParaRPr lang="es-ES" sz="2400" b="1" dirty="0" smtClean="0"/>
          </a:p>
          <a:p>
            <a:pPr algn="ctr"/>
            <a:r>
              <a:rPr lang="es-ES" sz="2400" b="1" dirty="0" smtClean="0"/>
              <a:t>Se olvidan los problemas.</a:t>
            </a:r>
          </a:p>
          <a:p>
            <a:pPr algn="ctr">
              <a:buNone/>
            </a:pPr>
            <a:endParaRPr lang="es-ES" sz="2400" b="1" dirty="0" smtClean="0"/>
          </a:p>
          <a:p>
            <a:pPr algn="ctr"/>
            <a:r>
              <a:rPr lang="es-ES" sz="2400" b="1" dirty="0" smtClean="0"/>
              <a:t>Dormimos mejor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Mejoramos la respiración.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Se fortalecen nuestros huesos y músculos.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Mejoramos nuestra forma física y estamos más hábiles.</a:t>
            </a:r>
          </a:p>
          <a:p>
            <a:pPr algn="ctr"/>
            <a:endParaRPr lang="es-ES" sz="2400" b="1" dirty="0" smtClean="0"/>
          </a:p>
          <a:p>
            <a:pPr algn="ctr"/>
            <a:r>
              <a:rPr lang="es-ES" sz="2400" b="1" dirty="0" smtClean="0"/>
              <a:t>Hacemos amigos</a:t>
            </a:r>
          </a:p>
          <a:p>
            <a:pPr algn="ctr">
              <a:buNone/>
            </a:pPr>
            <a:endParaRPr lang="es-ES" sz="2400" b="1" dirty="0" smtClean="0"/>
          </a:p>
          <a:p>
            <a:pPr algn="ctr"/>
            <a:r>
              <a:rPr lang="es-ES" sz="2400" b="1" dirty="0" smtClean="0"/>
              <a:t>Disfrutamos del deporte.</a:t>
            </a:r>
          </a:p>
          <a:p>
            <a:pPr algn="ctr"/>
            <a:endParaRPr lang="es-ES" sz="2400" b="1" dirty="0" smtClean="0"/>
          </a:p>
          <a:p>
            <a:pPr algn="ctr">
              <a:buNone/>
            </a:pPr>
            <a:r>
              <a:rPr lang="es-ES" sz="2400" b="1" dirty="0" smtClean="0">
                <a:solidFill>
                  <a:srgbClr val="002060"/>
                </a:solidFill>
                <a:latin typeface="Arial"/>
              </a:rPr>
              <a:t>¡LA ACTIVIDAD FÍSICA ES UNA FORMA DE INVERTIR EN SALUD!</a:t>
            </a:r>
          </a:p>
          <a:p>
            <a:pPr algn="ctr">
              <a:buNone/>
            </a:pPr>
            <a:r>
              <a:rPr lang="es-ES" sz="2400" b="1" dirty="0" smtClean="0">
                <a:solidFill>
                  <a:srgbClr val="002060"/>
                </a:solidFill>
                <a:latin typeface="Arial"/>
              </a:rPr>
              <a:t>¡CUESTA POCO, ES FÁCIL Y BARATA!</a:t>
            </a:r>
            <a:endParaRPr lang="es-ES" sz="24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23554" name="Picture 2" descr="F:\salud. imagenes\escanear0001.jpg"/>
          <p:cNvPicPr>
            <a:picLocks noChangeAspect="1" noChangeArrowheads="1"/>
          </p:cNvPicPr>
          <p:nvPr/>
        </p:nvPicPr>
        <p:blipFill>
          <a:blip r:embed="rId3" cstate="print"/>
          <a:srcRect l="52317" t="55129" r="4545" b="15384"/>
          <a:stretch>
            <a:fillRect/>
          </a:stretch>
        </p:blipFill>
        <p:spPr bwMode="auto">
          <a:xfrm>
            <a:off x="323528" y="1052736"/>
            <a:ext cx="1584177" cy="1550471"/>
          </a:xfrm>
          <a:prstGeom prst="rect">
            <a:avLst/>
          </a:prstGeom>
          <a:noFill/>
        </p:spPr>
      </p:pic>
      <p:pic>
        <p:nvPicPr>
          <p:cNvPr id="23555" name="Picture 3" descr="F:\salud. imagenes\escanear0001.jpg"/>
          <p:cNvPicPr>
            <a:picLocks noChangeAspect="1" noChangeArrowheads="1"/>
          </p:cNvPicPr>
          <p:nvPr/>
        </p:nvPicPr>
        <p:blipFill>
          <a:blip r:embed="rId4" cstate="print"/>
          <a:srcRect l="6425" t="55129" r="48601" b="14743"/>
          <a:stretch>
            <a:fillRect/>
          </a:stretch>
        </p:blipFill>
        <p:spPr bwMode="auto">
          <a:xfrm>
            <a:off x="7236296" y="1196752"/>
            <a:ext cx="1651588" cy="1584176"/>
          </a:xfrm>
          <a:prstGeom prst="rect">
            <a:avLst/>
          </a:prstGeom>
          <a:noFill/>
        </p:spPr>
      </p:pic>
      <p:pic>
        <p:nvPicPr>
          <p:cNvPr id="23556" name="Picture 4" descr="F:\salud. imagenes\escanear0001.jpg"/>
          <p:cNvPicPr>
            <a:picLocks noChangeAspect="1" noChangeArrowheads="1"/>
          </p:cNvPicPr>
          <p:nvPr/>
        </p:nvPicPr>
        <p:blipFill>
          <a:blip r:embed="rId5" cstate="print"/>
          <a:srcRect l="53671" t="19474" r="5026" b="50641"/>
          <a:stretch>
            <a:fillRect/>
          </a:stretch>
        </p:blipFill>
        <p:spPr bwMode="auto">
          <a:xfrm>
            <a:off x="7524328" y="3861048"/>
            <a:ext cx="1363692" cy="141277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Pantallas sanas</a:t>
            </a:r>
            <a:r>
              <a:rPr lang="es-ES" dirty="0" smtClean="0"/>
              <a:t>: No abuses del móvil, del ordenador, del tablet, los videojuegos o la tele.</a:t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Di </a:t>
            </a:r>
            <a:r>
              <a:rPr lang="es-ES" dirty="0" smtClean="0">
                <a:solidFill>
                  <a:srgbClr val="FF0000"/>
                </a:solidFill>
              </a:rPr>
              <a:t>NO</a:t>
            </a:r>
            <a:r>
              <a:rPr lang="es-ES" dirty="0" smtClean="0"/>
              <a:t> al consumo de tabaco, alcohol y drogas.</a:t>
            </a:r>
            <a:endParaRPr lang="es-ES" dirty="0"/>
          </a:p>
        </p:txBody>
      </p:sp>
      <p:pic>
        <p:nvPicPr>
          <p:cNvPr id="2050" name="Picture 2" descr="C:\Users\Admin\Desktop\pantallas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30861"/>
          <a:stretch>
            <a:fillRect/>
          </a:stretch>
        </p:blipFill>
        <p:spPr bwMode="auto">
          <a:xfrm>
            <a:off x="2483768" y="2708920"/>
            <a:ext cx="4152657" cy="19442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ist2_9279436-happy-little-children-jumping-on-hill-underneath-a-rainb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872208" cy="1660352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     </a:t>
            </a:r>
            <a:br>
              <a:rPr lang="es-ES" b="1" dirty="0" smtClean="0"/>
            </a:br>
            <a:r>
              <a:rPr lang="es-ES" b="1" dirty="0" smtClean="0"/>
              <a:t>          SALUD EMOCIONAL Y</a:t>
            </a:r>
            <a:br>
              <a:rPr lang="es-ES" b="1" dirty="0" smtClean="0"/>
            </a:br>
            <a:r>
              <a:rPr lang="es-ES" b="1" dirty="0" smtClean="0"/>
              <a:t>           CONVIVENCIA</a:t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endParaRPr lang="es-ES" dirty="0" smtClean="0"/>
          </a:p>
          <a:p>
            <a:pPr algn="just"/>
            <a:r>
              <a:rPr lang="es-ES" dirty="0" smtClean="0"/>
              <a:t>Los conflictos siempre tienen solución de forma pacífica, constructiva y positiva.</a:t>
            </a:r>
          </a:p>
          <a:p>
            <a:pPr algn="just"/>
            <a:endParaRPr lang="es-ES" dirty="0" smtClean="0"/>
          </a:p>
          <a:p>
            <a:pPr algn="just"/>
            <a:r>
              <a:rPr lang="es-ES" dirty="0" smtClean="0"/>
              <a:t>“Dialoga con tus compañeros” </a:t>
            </a:r>
          </a:p>
          <a:p>
            <a:pPr algn="just">
              <a:buNone/>
            </a:pPr>
            <a:r>
              <a:rPr lang="es-ES" dirty="0" smtClean="0"/>
              <a:t> </a:t>
            </a:r>
          </a:p>
          <a:p>
            <a:pPr algn="just">
              <a:buNone/>
            </a:pPr>
            <a:r>
              <a:rPr lang="es-ES" dirty="0" smtClean="0"/>
              <a:t>             </a:t>
            </a:r>
            <a:r>
              <a:rPr lang="es-ES" dirty="0" smtClean="0"/>
              <a:t>¡</a:t>
            </a:r>
            <a:r>
              <a:rPr lang="es-ES" b="1" dirty="0" smtClean="0"/>
              <a:t>COLE </a:t>
            </a:r>
            <a:r>
              <a:rPr lang="es-ES" b="1" dirty="0" smtClean="0"/>
              <a:t>SANO, </a:t>
            </a:r>
          </a:p>
          <a:p>
            <a:pPr algn="just">
              <a:buNone/>
            </a:pPr>
            <a:r>
              <a:rPr lang="es-ES" b="1" dirty="0" smtClean="0"/>
              <a:t>                         COLE </a:t>
            </a:r>
            <a:r>
              <a:rPr lang="es-ES" b="1" dirty="0" smtClean="0"/>
              <a:t>ALEGRE!</a:t>
            </a:r>
            <a:endParaRPr lang="es-ES" b="1" dirty="0" smtClean="0"/>
          </a:p>
          <a:p>
            <a:pPr algn="ctr"/>
            <a:endParaRPr lang="es-ES" dirty="0" smtClean="0"/>
          </a:p>
          <a:p>
            <a:pPr algn="just"/>
            <a:endParaRPr lang="es-ES" dirty="0" smtClean="0"/>
          </a:p>
          <a:p>
            <a:pPr algn="just"/>
            <a:endParaRPr lang="es-ES" dirty="0" smtClean="0"/>
          </a:p>
          <a:p>
            <a:pPr algn="just">
              <a:buNone/>
            </a:pPr>
            <a:endParaRPr lang="es-ES" dirty="0" smtClean="0"/>
          </a:p>
          <a:p>
            <a:pPr algn="just"/>
            <a:endParaRPr lang="es-ES" dirty="0" smtClean="0"/>
          </a:p>
          <a:p>
            <a:endParaRPr lang="es-ES" dirty="0"/>
          </a:p>
        </p:txBody>
      </p:sp>
      <p:pic>
        <p:nvPicPr>
          <p:cNvPr id="1028" name="Picture 4" descr="C:\Users\Admin\Desktop\Lamina-resolucion de conflictos.jpg"/>
          <p:cNvPicPr>
            <a:picLocks noChangeAspect="1" noChangeArrowheads="1"/>
          </p:cNvPicPr>
          <p:nvPr/>
        </p:nvPicPr>
        <p:blipFill>
          <a:blip r:embed="rId3" cstate="print"/>
          <a:srcRect b="3328"/>
          <a:stretch>
            <a:fillRect/>
          </a:stretch>
        </p:blipFill>
        <p:spPr bwMode="auto">
          <a:xfrm>
            <a:off x="6069790" y="3065076"/>
            <a:ext cx="2642744" cy="3604284"/>
          </a:xfrm>
          <a:prstGeom prst="rect">
            <a:avLst/>
          </a:prstGeom>
          <a:noFill/>
        </p:spPr>
      </p:pic>
      <p:pic>
        <p:nvPicPr>
          <p:cNvPr id="1029" name="Picture 5" descr="C:\Users\Admin\Desktop\descar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5239253"/>
            <a:ext cx="1224136" cy="136206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5730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 la EF pienso, juego, me divierto y hago amigos</a:t>
            </a:r>
            <a:endParaRPr lang="es-ES" dirty="0"/>
          </a:p>
        </p:txBody>
      </p:sp>
      <p:pic>
        <p:nvPicPr>
          <p:cNvPr id="1026" name="Picture 2" descr="\\Direccion\d\CURSO 2012-13\SECRETARIA\NELI\Antonio Beltran\E.F y varios\DOCUMENTOS fijos\FOTOS CURSO 12-13\DFA\DSCN1935.jpg"/>
          <p:cNvPicPr>
            <a:picLocks noChangeAspect="1" noChangeArrowheads="1"/>
          </p:cNvPicPr>
          <p:nvPr/>
        </p:nvPicPr>
        <p:blipFill>
          <a:blip r:embed="rId2" cstate="print"/>
          <a:srcRect t="14634" b="19512"/>
          <a:stretch>
            <a:fillRect/>
          </a:stretch>
        </p:blipFill>
        <p:spPr bwMode="auto">
          <a:xfrm>
            <a:off x="323528" y="260648"/>
            <a:ext cx="3936647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\\Direccion\d\CURSO 2012-13\SECRETARIA\NELI\Antonio Beltran\E.F y varios\DOCUMENTOS fijos\FOTOS CURSO 12-13\GOALBALL\DSCN198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34243"/>
          <a:stretch>
            <a:fillRect/>
          </a:stretch>
        </p:blipFill>
        <p:spPr bwMode="auto">
          <a:xfrm>
            <a:off x="1685704" y="1772816"/>
            <a:ext cx="3650198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\\Direccion\d\CURSO 2012-13\SECRETARIA\NELI\Antonio Beltran\E.F y varios\DOCUMENTOS fijos\FOTOS 13-14\respiro  3 cerditos\DSCN3760.JPG"/>
          <p:cNvPicPr>
            <a:picLocks noChangeAspect="1" noChangeArrowheads="1"/>
          </p:cNvPicPr>
          <p:nvPr/>
        </p:nvPicPr>
        <p:blipFill>
          <a:blip r:embed="rId4" cstate="print"/>
          <a:srcRect t="8932" b="4461"/>
          <a:stretch>
            <a:fillRect/>
          </a:stretch>
        </p:blipFill>
        <p:spPr bwMode="auto">
          <a:xfrm>
            <a:off x="5940152" y="260648"/>
            <a:ext cx="2618870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\\Direccion\d\CURSO 2012-13\SECRETARIA\NELI\Antonio Beltran\E.F y varios\DOCUMENTOS fijos\FOTOS 13-14\peter pan\DSCN3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437112"/>
            <a:ext cx="2820071" cy="2114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\\Direccion\d\CURSO 2012-13\SECRETARIA\NELI\Antonio Beltran\E.F y varios\DOCUMENTOS fijos\FOTOS 13-14\acrosport 13-14\PAG WEB\DSCN2913.JPG"/>
          <p:cNvPicPr>
            <a:picLocks noChangeAspect="1" noChangeArrowheads="1"/>
          </p:cNvPicPr>
          <p:nvPr/>
        </p:nvPicPr>
        <p:blipFill>
          <a:blip r:embed="rId6" cstate="print"/>
          <a:srcRect t="13955" b="23456"/>
          <a:stretch>
            <a:fillRect/>
          </a:stretch>
        </p:blipFill>
        <p:spPr bwMode="auto">
          <a:xfrm>
            <a:off x="467544" y="4797152"/>
            <a:ext cx="3528392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755576" y="404664"/>
            <a:ext cx="7704856" cy="5832648"/>
          </a:xfrm>
        </p:spPr>
        <p:txBody>
          <a:bodyPr>
            <a:normAutofit fontScale="70000" lnSpcReduction="20000"/>
          </a:bodyPr>
          <a:lstStyle/>
          <a:p>
            <a:pPr algn="l"/>
            <a:endParaRPr lang="es-E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</a:t>
            </a:r>
            <a:r>
              <a:rPr lang="es-ES" b="1" dirty="0" smtClean="0">
                <a:solidFill>
                  <a:srgbClr val="FF0000"/>
                </a:solidFill>
              </a:rPr>
              <a:t>SALUD </a:t>
            </a:r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 un estado de completo bienestar físico y mental.</a:t>
            </a:r>
          </a:p>
          <a:p>
            <a:pPr algn="l"/>
            <a:endParaRPr lang="es-ES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s-E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 es únicamente la ausencia de enfermedad, sino un equilibrio entre las condiciones físicas, mentales, culturales y sociales de los seres humanos.</a:t>
            </a:r>
          </a:p>
          <a:p>
            <a:endParaRPr lang="es-ES" dirty="0" smtClean="0"/>
          </a:p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>
                <a:solidFill>
                  <a:srgbClr val="FF0000"/>
                </a:solidFill>
              </a:rPr>
              <a:t>Seis buenas razones para adquirir y mantener hábitos saludables</a:t>
            </a:r>
            <a:r>
              <a:rPr lang="es-ES" dirty="0" smtClean="0"/>
              <a:t>:</a:t>
            </a:r>
          </a:p>
          <a:p>
            <a:endParaRPr lang="es-ES" dirty="0" smtClean="0"/>
          </a:p>
          <a:p>
            <a:pPr algn="l"/>
            <a:r>
              <a:rPr lang="es-ES" b="1" dirty="0" smtClean="0">
                <a:solidFill>
                  <a:srgbClr val="7030A0"/>
                </a:solidFill>
              </a:rPr>
              <a:t>1</a:t>
            </a:r>
            <a:r>
              <a:rPr lang="es-ES" dirty="0" smtClean="0">
                <a:solidFill>
                  <a:srgbClr val="7030A0"/>
                </a:solidFill>
              </a:rPr>
              <a:t>- Tendremos </a:t>
            </a:r>
            <a:r>
              <a:rPr lang="es-ES" b="1" dirty="0" smtClean="0">
                <a:solidFill>
                  <a:srgbClr val="7030A0"/>
                </a:solidFill>
              </a:rPr>
              <a:t>mayor energía </a:t>
            </a:r>
            <a:r>
              <a:rPr lang="es-ES" dirty="0" smtClean="0">
                <a:solidFill>
                  <a:srgbClr val="7030A0"/>
                </a:solidFill>
              </a:rPr>
              <a:t>en nuestra vida cotidiana.</a:t>
            </a:r>
          </a:p>
          <a:p>
            <a:pPr algn="l"/>
            <a:r>
              <a:rPr lang="es-ES" dirty="0" smtClean="0">
                <a:solidFill>
                  <a:srgbClr val="7030A0"/>
                </a:solidFill>
              </a:rPr>
              <a:t>2- Padeceremos </a:t>
            </a:r>
            <a:r>
              <a:rPr lang="es-ES" b="1" dirty="0" smtClean="0">
                <a:solidFill>
                  <a:srgbClr val="7030A0"/>
                </a:solidFill>
              </a:rPr>
              <a:t>menos enfermedades</a:t>
            </a:r>
            <a:r>
              <a:rPr lang="es-ES" dirty="0" smtClean="0">
                <a:solidFill>
                  <a:srgbClr val="7030A0"/>
                </a:solidFill>
              </a:rPr>
              <a:t>.</a:t>
            </a:r>
          </a:p>
          <a:p>
            <a:pPr algn="l"/>
            <a:r>
              <a:rPr lang="es-ES" dirty="0" smtClean="0">
                <a:solidFill>
                  <a:srgbClr val="7030A0"/>
                </a:solidFill>
              </a:rPr>
              <a:t>3- Estaremos </a:t>
            </a:r>
            <a:r>
              <a:rPr lang="es-ES" b="1" dirty="0" smtClean="0">
                <a:solidFill>
                  <a:srgbClr val="7030A0"/>
                </a:solidFill>
              </a:rPr>
              <a:t>más satisfechos con nuestro cuerpo </a:t>
            </a:r>
            <a:r>
              <a:rPr lang="es-ES" dirty="0" smtClean="0">
                <a:solidFill>
                  <a:srgbClr val="7030A0"/>
                </a:solidFill>
              </a:rPr>
              <a:t>y nuestra imagen personal.</a:t>
            </a:r>
          </a:p>
          <a:p>
            <a:pPr algn="l"/>
            <a:r>
              <a:rPr lang="es-ES" b="1" dirty="0" smtClean="0">
                <a:solidFill>
                  <a:srgbClr val="7030A0"/>
                </a:solidFill>
              </a:rPr>
              <a:t>4- Evitaremos lesiones y accidentes </a:t>
            </a:r>
            <a:r>
              <a:rPr lang="es-ES" dirty="0" smtClean="0">
                <a:solidFill>
                  <a:srgbClr val="7030A0"/>
                </a:solidFill>
              </a:rPr>
              <a:t>en la práctica deportiva.</a:t>
            </a:r>
          </a:p>
          <a:p>
            <a:pPr algn="l"/>
            <a:r>
              <a:rPr lang="es-ES" dirty="0" smtClean="0">
                <a:solidFill>
                  <a:srgbClr val="7030A0"/>
                </a:solidFill>
              </a:rPr>
              <a:t>5- Disfrutaremos de mayor </a:t>
            </a:r>
            <a:r>
              <a:rPr lang="es-ES" b="1" dirty="0" smtClean="0">
                <a:solidFill>
                  <a:srgbClr val="7030A0"/>
                </a:solidFill>
              </a:rPr>
              <a:t>equilibrio emocional</a:t>
            </a:r>
            <a:r>
              <a:rPr lang="es-ES" dirty="0" smtClean="0">
                <a:solidFill>
                  <a:srgbClr val="7030A0"/>
                </a:solidFill>
              </a:rPr>
              <a:t>.</a:t>
            </a:r>
          </a:p>
          <a:p>
            <a:pPr algn="l"/>
            <a:r>
              <a:rPr lang="es-ES" dirty="0" smtClean="0">
                <a:solidFill>
                  <a:srgbClr val="7030A0"/>
                </a:solidFill>
              </a:rPr>
              <a:t>6- </a:t>
            </a:r>
            <a:r>
              <a:rPr lang="es-ES" b="1" dirty="0" smtClean="0">
                <a:solidFill>
                  <a:srgbClr val="7030A0"/>
                </a:solidFill>
              </a:rPr>
              <a:t>Mejoraremos</a:t>
            </a:r>
            <a:r>
              <a:rPr lang="es-ES" dirty="0" smtClean="0">
                <a:solidFill>
                  <a:srgbClr val="7030A0"/>
                </a:solidFill>
              </a:rPr>
              <a:t> nuestra </a:t>
            </a:r>
            <a:r>
              <a:rPr lang="es-ES" b="1" dirty="0" smtClean="0">
                <a:solidFill>
                  <a:srgbClr val="7030A0"/>
                </a:solidFill>
              </a:rPr>
              <a:t>relación con los demás</a:t>
            </a:r>
            <a:r>
              <a:rPr lang="es-ES" dirty="0" smtClean="0">
                <a:solidFill>
                  <a:srgbClr val="7030A0"/>
                </a:solidFill>
              </a:rPr>
              <a:t>.</a:t>
            </a:r>
          </a:p>
          <a:p>
            <a:pPr algn="l"/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</a:rPr>
              <a:t>ALIMENTACIÓN</a:t>
            </a:r>
            <a:endParaRPr lang="es-E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2692896"/>
          </a:xfrm>
        </p:spPr>
        <p:txBody>
          <a:bodyPr/>
          <a:lstStyle/>
          <a:p>
            <a:r>
              <a:rPr lang="es-ES" dirty="0" smtClean="0"/>
              <a:t>Una alimentación sana consiste en tomar </a:t>
            </a:r>
            <a:r>
              <a:rPr lang="es-ES" b="1" dirty="0" smtClean="0"/>
              <a:t>alimentos variados </a:t>
            </a:r>
            <a:r>
              <a:rPr lang="es-ES" dirty="0" smtClean="0"/>
              <a:t>y en cantidad suficiente para que nuestro cuerpo pueda mantenerse sano y fuerte.</a:t>
            </a:r>
          </a:p>
          <a:p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Debes comer todo lo que ves en la pirámide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9" name="Picture 3" descr="F:\piramide_nutricional.png"/>
          <p:cNvPicPr>
            <a:picLocks noChangeAspect="1" noChangeArrowheads="1"/>
          </p:cNvPicPr>
          <p:nvPr/>
        </p:nvPicPr>
        <p:blipFill>
          <a:blip r:embed="rId4" cstate="print"/>
          <a:srcRect t="6594"/>
          <a:stretch>
            <a:fillRect/>
          </a:stretch>
        </p:blipFill>
        <p:spPr bwMode="auto">
          <a:xfrm>
            <a:off x="5076056" y="3501008"/>
            <a:ext cx="3432247" cy="3356992"/>
          </a:xfrm>
          <a:prstGeom prst="rect">
            <a:avLst/>
          </a:prstGeom>
          <a:noFill/>
        </p:spPr>
      </p:pic>
      <p:pic>
        <p:nvPicPr>
          <p:cNvPr id="14341" name="Picture 5" descr="http://t2.gstatic.com/images?q=tbn:ANd9GcQHFBUv3R4PdgNlOChf2IJAyrx5ndZWY2I2dh-T0QkxhPk9wofgug"/>
          <p:cNvPicPr>
            <a:picLocks noChangeAspect="1" noChangeArrowheads="1"/>
          </p:cNvPicPr>
          <p:nvPr/>
        </p:nvPicPr>
        <p:blipFill>
          <a:blip r:embed="rId5" cstate="print"/>
          <a:srcRect t="3301" r="3783"/>
          <a:stretch>
            <a:fillRect/>
          </a:stretch>
        </p:blipFill>
        <p:spPr bwMode="auto">
          <a:xfrm>
            <a:off x="971600" y="3789040"/>
            <a:ext cx="2016224" cy="2109217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683568" y="609329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     </a:t>
            </a:r>
            <a:r>
              <a:rPr lang="es-ES" b="1" dirty="0" smtClean="0">
                <a:solidFill>
                  <a:srgbClr val="FF0000"/>
                </a:solidFill>
              </a:rPr>
              <a:t>5 frutas y verduras al día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Unos </a:t>
            </a:r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consejos de alimentación </a:t>
            </a:r>
            <a:r>
              <a:rPr lang="es-ES" dirty="0" smtClean="0"/>
              <a:t>que debes recordar: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3691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s-ES" sz="1800" dirty="0" smtClean="0"/>
              <a:t>Desayuna bien para tener energía todo el día.</a:t>
            </a:r>
          </a:p>
          <a:p>
            <a:pPr>
              <a:buNone/>
            </a:pPr>
            <a:r>
              <a:rPr lang="es-ES" sz="1800" dirty="0" smtClean="0"/>
              <a:t>2. NO abuses de chucherías y bollería. 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3. No debes hacer ejercicio después de la comida.</a:t>
            </a:r>
          </a:p>
          <a:p>
            <a:pPr>
              <a:buNone/>
            </a:pPr>
            <a:endParaRPr lang="es-ES" sz="1800" dirty="0" smtClean="0"/>
          </a:p>
          <a:p>
            <a:pPr>
              <a:buNone/>
            </a:pPr>
            <a:r>
              <a:rPr lang="es-ES" sz="1800" dirty="0" smtClean="0"/>
              <a:t>4. Después de cenar espera un rato antes de  ir a dormir.</a:t>
            </a:r>
          </a:p>
          <a:p>
            <a:pPr>
              <a:buNone/>
            </a:pPr>
            <a:r>
              <a:rPr lang="es-ES" sz="1800" dirty="0" smtClean="0"/>
              <a:t>5. Lávate las manos cuando vayas a comer.</a:t>
            </a:r>
          </a:p>
          <a:p>
            <a:pPr>
              <a:buNone/>
            </a:pPr>
            <a:r>
              <a:rPr lang="es-ES" sz="1800" dirty="0" smtClean="0"/>
              <a:t>6. Come un poco de todo: frutas, verduras, legumbre….</a:t>
            </a:r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 smtClean="0"/>
          </a:p>
          <a:p>
            <a:endParaRPr lang="es-ES" sz="1600" dirty="0"/>
          </a:p>
        </p:txBody>
      </p:sp>
      <p:sp>
        <p:nvSpPr>
          <p:cNvPr id="16389" name="AutoShape 5" descr="data:image/jpeg;base64,/9j/4AAQSkZJRgABAQAAAQABAAD/2wBDAAkGBwgHBgkIBwgKCgkLDRYPDQwMDRsUFRAWIB0iIiAdHx8kKDQsJCYxJx8fLT0tMTU3Ojo6Iys/RD84QzQ5Ojf/2wBDAQoKCg0MDRoPDxo3JR8lNzc3Nzc3Nzc3Nzc3Nzc3Nzc3Nzc3Nzc3Nzc3Nzc3Nzc3Nzc3Nzc3Nzc3Nzc3Nzc3Nzf/wAARCACUAIMDASIAAhEBAxEB/8QAGwAAAgIDAQAAAAAAAAAAAAAAAAUEBgECAwf/xAA3EAACAgIBAgUDAwMCBAcAAAABAgMEBREAEiEGEyIxQRRRYTJxgRUjQpGhB5LB8CRSU6Kx4fH/xAAZAQEAAwEBAAAAAAAAAAAAAAAAAgMEAQX/xAAmEQADAAICAgEDBQEAAAAAAAAAAQIDESExBBIiE0GxMlFhcYGh/9oADAMBAAIRAxEAPwD3Hi3J5CanPWCVHlgct50wPaFQu9kf/nsfnQLFj2OuUq9DMmZuM9eybbzg138tmSSPS6QMNgKdEEdvk/nnUtleS/RJ62WjF5KDJV/Og6l0el43GmQ6B0R8diD+xHJux7b5TRdoUBHjPDdiKLs8s0r9U2lTpXt1Hv8AA3sgBTyAM3nTTkuvJKlsSBYKn0w8qde/TofqBYDqO2HRvv2B31Q30QryIh6p8l1y7ax1nVj6Y+UwE/8A6ZIOj/HKxjs9JRGMoSv9W80jRs5Llx69Kg6lBJVWUkto9I335AOXuZJpqM0V61AWCWd10ilqPoMjRknpbR0QPV9+o60bP4ZoRVq8ttL011rhEpmlVU7a0oCqABoffv8AfjWuzs2sj+LHS+3NuYBAAG+GwPc8iXGeHMbH35ngBw4cOAHDiXOeI6+Iljr+RYtW5BtK8AXqI37ksyqPn3OzrtvlSn8X5vKPL/Tvp8X5LlHgsQmWZW0DqQbAX9hvto778A9G324szuV/pkEXlxrNasSrDBCZOjrZvufgAAk6BOgdDlMk8Z5KZ0x1sQ4yZlY/VQ/3mn7gBYIyNmTvsgg67dmG9ccn4USTA5DIT4HH+cK7yj69Tbtv6d+p9+lvcAAsBoaPwAL1iczBkKEVl1atIepZIJNdUbqSrKddjpgRscOefNisplXe7hrp+gldvJZCelwDrqGjogkE7/PDgF1ymdsU8l9HBTE4jr/USsZChILEBUHSQT6W9yP8fvsa+JMp5GGSavJITZdFXyY2ZzGSC5UL3BCBjv4/fkzJY2hfZZrakSQqw8xJmjZVPuCVI7dgde3YH45UPGFytbrxQrK0eNiCPWlqQtK0kgbpMYKjanpIUAEFg5+AeSRTdVPtsY4miuOpJVikkkgRj5XmEsyITsKSSSQNkAn41v7mW7JGpkkcIo9yToD/AL3xK0UGXWhPRsfTpDJry2jZWHSRtQuwVYdOu+xrYIIPFEuRv5EvSadlE0ssNlPpHC10ViAY5NEO/sNbO2PsOkjmisiids8DH4t574fO+SwmzRtm5RjmaKb1ecEBR0+CxPuNgdj867ch4m/fhsyVMbWtVcdPHEasskW0i15jSEKSSux5YCtrvs69+cbtfIVHtvBkrKs0X1JNiqrBzH0+gOhAUdtFSNnqJU9ieMDX8VxSiSTH0pxMnSkNez6YHBPqd3AJU7H6V2Nex3ymc+PKj0F4fkeN+j8mf6hM9hrMmRT6/FK3n1I+xtp09SkJ1ene9ezdx29hx7Vs2c7hfMhc0rBcKzIS6gqRvpYgEgjtvQ9/b45XXw2WvS15pcNWjkqs0jxzyqUmdl6SUZQT7Fu7AbHbQ3tbdgobNbFwRXdCdR3UP19A2dL1aG9DQ3865GvX7M3YayNJWtESxNlFw4jieqctHGryRr6g+j30O3vo69hvtxpRmNinBO0TxNJGrmNxpkJG9H88iT4yOXKwZFHeOaIFW6T2kXRGiPwTvf451lyEEV2KkC7Tyd+hEJCj7sfYfz78jsvJp7cW3cxXq3YKXTLNZmI1HCnUVU79TfAXse/45xykr5GN6uLysVaWCQfVPHpnRCD2+yt7Hv8Ab880XI1ZcWDRtrFJIWrVZrUbEvKCVB02i46u/wCR33rvwBB46SKpl6GTvQLNRI8ufrRWVAA4JbfxqQsfsI2/AKzLY415q8kMhUORHWszSdQTZ9MMjA7aNySEY7KMfnYHLbHHCUjwlyWa5ZMZmlmI7Id7DbPYHZGgPbQ+OU3IQZHCwWqEtOG3hp2ZI3QyFYlOw3qRHKe2gpGl/wAXHZVAR5nKx1YEu19rdpSLYCM3qjMbf3F+dEL5in/T5GvaYiJYlYexUEc8y8K+Gq/iDOVc7kK8k8VerGJHk2sVm2vYyqpRSwAAOyACdaB1vnqIGuAa+WPjY/A4c34cAQy+HK0lzIWGYj+oRNFOqgKXBVV2SO50F7b9tniTxLg7cfhy281xprIsQzj6aNogShGt6LEd+5bv2UdtDveeYYdjzu2RcS+dHg/jj+px4aVMLDJZxkVjzPrkjkeaJgnmSSedv27kFh7DqX8C2eBr5z3hHHXPLVLFcuAvWehpF6k6m9yerq6j87J9/np4qzNpZ7a2LV1afnSVvIp1EmVYwgDvOCCzDbf467a/J4v/AOFuFv4Cnk6ForLV+oWSpZQ+mdGQeofb2U/uTzJ5dqpb/Yv8bHMJT/0aXrOTy2Lt4+sK+OzAiZZK9gmRWUhlDI4I9O9Hq0fsVB4wo+KsveVq9fAGGzXKx2XuWlVFcqCejoDFx3Hchd7/AI53lx/n5OtdkmI+mDiJEXp/UAD1HfqHb27DejokDUitVgq+Z5ESRmVzJIVHd2PyT8nQA/YDmSfIWNak0PF7vbOBfxDNIxmylStGf0pVp7cfu7sQf+UcymMvzH15zKEH3CvEu/8ARARyZvXJdeRQBs87Ge7fLFYplcIgLg7YG0zWUB17mdW/2KkcgtQzWMmezUyCW7BBDDIQJt1+E8yNVZe/yQ2vseWoWF13PEuezVOjGXsv0Kujso3fZA0pAPUxJGlHc/A5pptLc1yUTpv5LgjYvMYuPAXrV2saIikZb9aRvNZZDr0+nfV1BlKge4YaA9uSrcASChapYn/xmhFCJNH6VWHcto/Hzr3+/IvhOISyX5MhGiW7kqWTSYBmrxqqrH1/HUegt+CdDfTvkz+rT4zBXMx4hhWssHmStBERIY412FGx+piBv41vXxvmqW2lsqek+CTk4ak6y03nNa3fgaFZodLN0hT3B1/j1E79gT+ecPDYljFiktMVqFFlrVOpSGkCrpnO9DRPtrf3330OFq3EmRxFhscoyduIoGYn+xF6WlBYD42O3yRxphMhHlKK3IVIjdnC7+QGIB/2504Tgij2HNuHDgBw4cOAHMEbBHM8OAVrJYq5WyEl3EVoJhZINmF38s9QGg6togkgKCD9gd9tFJ9VmaFe/A2PhluQzqlaCFuiIRMqkEt39K+sE67lTodwOX88rWYHk+Iq5CHpuVXRpAO3VGwKg/w7kfseZs+KdOtcluO3vQs8JZebO4Kpk54oI/qEDgQyFgPgg7HbRH5/6ccE69+VHwfDdweCrV0py3cd1ydMtNQzV3638xHTeyA+wCoP2IGtlpazGHtUJFvpL9NIh82O1RlA6fnqDJ2/nmHJgpXwuDTGVevL5Glm5Wqoz2rEMKqNlpJAuh9+55AhztG8jDE2ZLjewelC0w3+GA6P9TxP4TSlTytat4fpSX8ROx6i9IgVhokMkzAdS7GukkkdXY6GuX3KZGLGxRdYaSWaQRQQr+qV9E9I/hSf2BPNGPxJa22VVnroq15ci0EXVDDRNhhGoyLGw3Ux1pYY26Sfz1gDZ3240p4zGYWer5zNauu3l1jIqkqPtGgAVFA+QB2Hck8k56VoZcfJBjxavvKYoHKkrASpLMzAdl0P57D55PK1TkVZlj+sER6W6QXEexvv8AnX7/xzZGOZ6RRVN9kGpLXrZqWjSrM7ylp7c3XsRntpe/fZ6gQANAb/AJ3bLedYylepXFp6EYDIHUGSUr1CMb7Dt09yQPUPzzaSa3WuXrU1c/RwQgxiIdbznW2Oh37a0B+T781gORuYR5VMdXIWIyyEoSIS36eofJA1v8/HJkTWlNljeq17cCeWKhe1KFOvOJXSqd60B1fB329vlxHGsahUUKoGgANAcVYW0xsWceqdcVJIo/PaTbSOQerY+PYd99yT9gS44AcOHDgBw4cOAR7lyvSrvYuTxV4Ixt5JXCqo/JPYcrcfii5csy2MRSrXsRHtVmjtDzLDD3MQ10Fd7X1MuyD8AEw8/kpLGZijsVYlxuOuKslmSXv5zRbVujp10DzFHUW3s+2hvnOU3IMrYp4tYUWaP6mWScErCxPSAqjRbq6SfcaIPvsDmbLmcvUl0Y9rbLlj7sGQqR2qr9cUg2DrRGjogj4IIII+COLPFG4YadoIzCK2it0jZ6ZP7e/2BcE/gHifBXLWDkeLJSQWK1y9pbFceWsDuQvSyEnsX7bBJ6n7ge/LNmqzXcRbrI3TJJEwRtb6W16Tr8HR5amskFbTmjzDFZfNxf8AEaz4ZrZFauOd5bKD6dHKlk8wnZG+7sx/nljt5WuSUbx+Y0jYrK9WCA9J+QzlGC//AFym+Ia+GyGexmWyb21kylOGKtThdomlkZullZxoqB1qCNj/AKcutfH5PH1o68OFm8qPsqw3g+h27bcg67Dk8CVQtvRbUw670PsS0Efh9FwluLJiOIiKYzKwlf32WUa7n7DkmEXYMY0lkG1dVWfoTSBm9wo/2GzxFg8LbTP/ANXkqJj1+naOSJZAzWCSCpcL6fT6tHufWfb5cw2MhNmJ43gENCBAFdu7Tuddx9lHcfff+8mtPgpaSfB0xslgVYRk3jFyXqPlr20NkgAbO9DW+55xpCpDlrcUc/m3ZQs0qkgtGncKD9h+rW/fR+x5mvXp2cvNkYpvOniU1/1bEJ7FgPsT6d/t8d+RjH/TcnFWx0DM92Zp7UsrFuhBveifz0gD2HVv40eHDfE/U1LLx5a15l23K7pHGxZIo17AD0jQ137jezrZ1vnEtlK2S8tpfNa7a61IjJjgroB6fYeo7J2fkn7Acm3KLRS2clRjaTIPAIkV5SE0CSOxOvc/z7b4Y6SOoamKsWJJ7oreYzkE9QBAZifYbJ7D5769jwBkkaIWKooLHbED3Pts834cOAHDhw4AcOHDgFVzGDtpNenxdWndjyGjZq25jGrMECEg9L72qqpXQHbe+VzF4Q2cTFkYchcp3poCY3jtNIsKN3WP+5vqAPyRve9aHbnpjDY1xG3hXEvJIZq7zRuzs1eWd3gJY7P9ono99n2+T9+UZMPtzPBZOTXYgr0/PylDD2JBBTijWyqjbNbkRgzDr+NNpiCNvv7BuXn/AB5RsjivprJw7SPHC4+oxdlAeuq6+6gnYJUnag+6ErrSndi8P5WS7HJVvKseQraWdFB6WB9nTfurfzo7HuOMTU7h9/kXz8vseSf8S6jUK1OwpkeTF5aZQQO4SQidB/ACgft+eepZHxbj6FXG2QJbMV5RIrVwD0Q6BMrbI9I6l3rv34i8fYuG5ZlgnhaeKzFFYaEA6c15QXXY/wAnR+n76H45GXF+HZs2P6BWqrUjxLxytVRTG4mKlQWHYnpjJ19mH35329JZJv3Uo9Bs2Er1JbDK7pGhciNepmAG+wHuecMbYlsUEsWoRXeQdflk91B9gfzrW+RvCFmS74Uwtqc7lnoQSOfyY1J/+edMpjf6hcou1hlhqy+a8A3qVtenq7+wPfRB7/kDlxSQVx1qicbjMUPKxsIMlmxJKXlYKRqMb77YnZb7KR87EvMNctYZjg5UM04AjnVlIVT/AJqTsHQ7j3/Y+x28QpWkxkkNyy1aGQhWdRvY3srrR2Dog/jfOWSaymIhhwSLuXpijmXTLChB1Jon1Adv9d99a4Bs4twXaVSFJPoooi81l5AxbpGgh2dkk+on8clpQg+v/qAXdhovL6+o66d79vb7d+cMxQ/q2EtY+Kcx+fG0TSDe9exB0R+R24zRelQv2GuAZ4cOHADhw4cAOHDhwA4cOHAFXiPFDK0DGhWO1EwmqzMCfKmX9Ldu+u+iPkEj55WPrZlyUb3KclfIYyQSTxxt1iSu4Klkbt1L8ldb2ntvp3ezxN4jxctyKO3Q6FyVUMa7MdBwddUbH/ytofsQD31rleSN6pdolNa4fRH8TlDjKuShKutWeOXqDekxt6HO/kdDlvzri6/FBQxVpKcUFbzj0IEQIrSysEBIA0SWYf68VyXBXxN+Ih4sPbhlilQjUmMmKkHqHt5e/fX6T32UO12luyZDwdjMsYlZgtO9JGTsaV0d/wDQBiPyBzLn1dS/50y7HuU0X6pAlarFXjACRRhFAGtADQ4mUweGaNy9lLrymWXzJJWBJJ0FREXZPwNKPcsdDvydl8xSxOPa5dl1F2ChR1NIx/SqqO7MT2AHvygZu7k7Yt22jjbK1qzyw1Gk3DjI+k/3JGG+qYjYGv2HbqY7KrX9lCWywYHIXcjYtXZIMhXkhupXetYkUgxOisCFX0gjrGzsn0kE/AsWNqSVqj12PSokk8rpO+hCxKgfsDxb4eIGRvDtuSOGUn77DLv/ANvLBsa4ivaUxS09C/AYxcPia9BZWl8lTuRt7diSSTsk7JJ9yT+TxjxP/VJZL8kNda0iISApdkdyP1a2vSdfg/yOMadlbMQcKy9ypVxoqQSCD/I5I4d+HDhwA4cOHADhw4cAOHDmD7HXAIuSvw4+pJZm6iia2EUsxJIAAA9+5HFWZ8UV8bFC6QyWvNrSW/7ZVAsEYBdyXIA/Uo1v3Yew2QptT28FlHp2lmy1bIzrpGUkxoz9LADRDEFgSPQoRdjZ3tbnsj4bqQSyTz42/j40iho4+GROuGVvQFQADyxrZ6t77n2CjgE/KyV5abeLPD7mYMii5VCkfVIO2ip/TKu9Det/pb4KycRDXXHolQt9Iw1FDIuvKXWvL18Be40fb25UjbzclaWETVa5sWEnnc9ViRyhXpHUeka0ig+kdt/ffNppcxMdnP3Y9+614YEH8bQn/fmPyMf1OmacW57RtBjLOK8QVscOmQSkx4e7ZfqSjHol4gnt1hd9JHdh2J0vL6MDWhwNvF1Nx/Uxurysdu7sui7H5P8A39ueYX/EV3+mPicpZxZkRFHnlnlmJB2khRQvS3YHYPuNjnOfx1mbRjhjyd6eQKS0OKoJGzrv3Pmbb/l+/LsW0vl2V2t9D7AZHJ5uz9RRvDHeTXhrWgsaySPYQF3QbBHSpk6Sfcnf6dbO7ZbxK2KTKSZmGG6toVXqCooqh/O8o7B/uH32CHG+3biHwfbuV7le1Tw+Xt440jXr6l6gB1IQV8wqgXQI2G2e3bjdcgkohpS1rcc4yhs2a5gZ5IYwzSISI+oepguu+j3+Ryl1c16z0S1LW2NLHiiShlJMbkYLeTlrLFailrRRIVLF16T1MoHYH+CRy2eH8vXzVIW60c0QDGN450Cujr2IOtg/uCQfgnlLg8EZTMT2clksg1AXXDioikvCgUKqswfW+lQSB2BJ7n3Ny8MYCr4bxSY6i0jxq7OXkO2ZmYkk/wCvNUe2uSqtfYb8OHDkiIcOHDgBw4cOAHMH25nhwCpZfMT+Hbl57rtcqyQSXUi6kQwQxKvmAbO3JLAgAffZB1vzjM4uslC3XqzSP9HZ0peaVmERH6lVmIHSkqn0qqjQJb/EeoeLKmVuL042CnIqwSFXmjV3SXpPQU6gVB3r3B9+/t3redqWasEPiC1jmlkeOSteVq/VM0Jb0MUjJDOUHln7eZ1ekBlIIrlXOUmp1pLVqvFPKoBh80Fg47MoHudHt7c3lzEKMiLDYZnbpUGPy+o9z2D6J9j+kHkt8BRo4qGKgt+1dLxlp7EkleF9FSwLBdsOkEb035775LhwNy1lIaVHIYurPWpr9VDBA/qDjfmB9Dr2wGvt0/PK/poueVmvg3FVbzX8nkMREkr2eiFrEYZulUVSe47dwR/HG+SxZe/R+jrrXRAyrbq6jmrnsQQfYr27qQwPyOWDw/g5MdRaC7ZW05kLhkQprfc+5O9ts7/PGq04F7+WP578zvDl93SZL6s+umiqUMPPNJPJSuNRthyZ4zGJK9gsN+YEJ2hPyFYDfVsHe+OMLhJqVuxdu3BatTosZKxeWiIpJAC7J92JJJP8Dtxwsar+kaHN+aJhLl9lLp/4YA1zPDhywiHDhw4AcOHDgBw4cOAHDhw4Ac1fsvDhwCmY4yJSyE6TzeZQyMscJZ+vanWw3Vveyd/v7a5aMRCsNGFV2dIO51v7/H7+w4cOATeHDhwA4cOHADhw4cAOHDhwA4cOHADhw4cA/9k="/>
          <p:cNvSpPr>
            <a:spLocks noChangeAspect="1" noChangeArrowheads="1"/>
          </p:cNvSpPr>
          <p:nvPr/>
        </p:nvSpPr>
        <p:spPr bwMode="auto">
          <a:xfrm>
            <a:off x="63500" y="-593725"/>
            <a:ext cx="110490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1" name="AutoShape 7" descr="data:image/jpeg;base64,/9j/4AAQSkZJRgABAQAAAQABAAD/2wBDAAkGBwgHBgkIBwgKCgkLDRYPDQwMDRsUFRAWIB0iIiAdHx8kKDQsJCYxJx8fLT0tMTU3Ojo6Iys/RD84QzQ5Ojf/2wBDAQoKCg0MDRoPDxo3JR8lNzc3Nzc3Nzc3Nzc3Nzc3Nzc3Nzc3Nzc3Nzc3Nzc3Nzc3Nzc3Nzc3Nzc3Nzc3Nzc3Nzf/wAARCACUAIMDASIAAhEBAxEB/8QAGwAAAgIDAQAAAAAAAAAAAAAAAAUEBgECAwf/xAA3EAACAgIBAgUDAwMCBAcAAAABAgMEBREAEiEGEyIxQRRRYTJxgRUjQpGhB5LB8CRSU6Kx4fH/xAAZAQEAAwEBAAAAAAAAAAAAAAAAAgMEAQX/xAAmEQADAAICAgEDBQEAAAAAAAAAAQIDESExBBIiE0GxMlFhcYGh/9oADAMBAAIRAxEAPwD3Hi3J5CanPWCVHlgct50wPaFQu9kf/nsfnQLFj2OuUq9DMmZuM9eybbzg138tmSSPS6QMNgKdEEdvk/nnUtleS/RJ62WjF5KDJV/Og6l0el43GmQ6B0R8diD+xHJux7b5TRdoUBHjPDdiKLs8s0r9U2lTpXt1Hv8AA3sgBTyAM3nTTkuvJKlsSBYKn0w8qde/TofqBYDqO2HRvv2B31Q30QryIh6p8l1y7ax1nVj6Y+UwE/8A6ZIOj/HKxjs9JRGMoSv9W80jRs5Llx69Kg6lBJVWUkto9I335AOXuZJpqM0V61AWCWd10ilqPoMjRknpbR0QPV9+o60bP4ZoRVq8ttL011rhEpmlVU7a0oCqABoffv8AfjWuzs2sj+LHS+3NuYBAAG+GwPc8iXGeHMbH35ngBw4cOAHDiXOeI6+Iljr+RYtW5BtK8AXqI37ksyqPn3OzrtvlSn8X5vKPL/Tvp8X5LlHgsQmWZW0DqQbAX9hvto778A9G324szuV/pkEXlxrNasSrDBCZOjrZvufgAAk6BOgdDlMk8Z5KZ0x1sQ4yZlY/VQ/3mn7gBYIyNmTvsgg67dmG9ccn4USTA5DIT4HH+cK7yj69Tbtv6d+p9+lvcAAsBoaPwAL1iczBkKEVl1atIepZIJNdUbqSrKddjpgRscOefNisplXe7hrp+gldvJZCelwDrqGjogkE7/PDgF1ymdsU8l9HBTE4jr/USsZChILEBUHSQT6W9yP8fvsa+JMp5GGSavJITZdFXyY2ZzGSC5UL3BCBjv4/fkzJY2hfZZrakSQqw8xJmjZVPuCVI7dgde3YH45UPGFytbrxQrK0eNiCPWlqQtK0kgbpMYKjanpIUAEFg5+AeSRTdVPtsY4miuOpJVikkkgRj5XmEsyITsKSSSQNkAn41v7mW7JGpkkcIo9yToD/AL3xK0UGXWhPRsfTpDJry2jZWHSRtQuwVYdOu+xrYIIPFEuRv5EvSadlE0ssNlPpHC10ViAY5NEO/sNbO2PsOkjmisiids8DH4t574fO+SwmzRtm5RjmaKb1ecEBR0+CxPuNgdj867ch4m/fhsyVMbWtVcdPHEasskW0i15jSEKSSux5YCtrvs69+cbtfIVHtvBkrKs0X1JNiqrBzH0+gOhAUdtFSNnqJU9ieMDX8VxSiSTH0pxMnSkNez6YHBPqd3AJU7H6V2Nex3ymc+PKj0F4fkeN+j8mf6hM9hrMmRT6/FK3n1I+xtp09SkJ1ene9ezdx29hx7Vs2c7hfMhc0rBcKzIS6gqRvpYgEgjtvQ9/b45XXw2WvS15pcNWjkqs0jxzyqUmdl6SUZQT7Fu7AbHbQ3tbdgobNbFwRXdCdR3UP19A2dL1aG9DQ3865GvX7M3YayNJWtESxNlFw4jieqctHGryRr6g+j30O3vo69hvtxpRmNinBO0TxNJGrmNxpkJG9H88iT4yOXKwZFHeOaIFW6T2kXRGiPwTvf451lyEEV2KkC7Tyd+hEJCj7sfYfz78jsvJp7cW3cxXq3YKXTLNZmI1HCnUVU79TfAXse/45xykr5GN6uLysVaWCQfVPHpnRCD2+yt7Hv8Ab880XI1ZcWDRtrFJIWrVZrUbEvKCVB02i46u/wCR33rvwBB46SKpl6GTvQLNRI8ufrRWVAA4JbfxqQsfsI2/AKzLY415q8kMhUORHWszSdQTZ9MMjA7aNySEY7KMfnYHLbHHCUjwlyWa5ZMZmlmI7Id7DbPYHZGgPbQ+OU3IQZHCwWqEtOG3hp2ZI3QyFYlOw3qRHKe2gpGl/wAXHZVAR5nKx1YEu19rdpSLYCM3qjMbf3F+dEL5in/T5GvaYiJYlYexUEc8y8K+Gq/iDOVc7kK8k8VerGJHk2sVm2vYyqpRSwAAOyACdaB1vnqIGuAa+WPjY/A4c34cAQy+HK0lzIWGYj+oRNFOqgKXBVV2SO50F7b9tniTxLg7cfhy281xprIsQzj6aNogShGt6LEd+5bv2UdtDveeYYdjzu2RcS+dHg/jj+px4aVMLDJZxkVjzPrkjkeaJgnmSSedv27kFh7DqX8C2eBr5z3hHHXPLVLFcuAvWehpF6k6m9yerq6j87J9/np4qzNpZ7a2LV1afnSVvIp1EmVYwgDvOCCzDbf467a/J4v/AOFuFv4Cnk6ForLV+oWSpZQ+mdGQeofb2U/uTzJ5dqpb/Yv8bHMJT/0aXrOTy2Lt4+sK+OzAiZZK9gmRWUhlDI4I9O9Hq0fsVB4wo+KsveVq9fAGGzXKx2XuWlVFcqCejoDFx3Hchd7/AI53lx/n5OtdkmI+mDiJEXp/UAD1HfqHb27DejokDUitVgq+Z5ESRmVzJIVHd2PyT8nQA/YDmSfIWNak0PF7vbOBfxDNIxmylStGf0pVp7cfu7sQf+UcymMvzH15zKEH3CvEu/8ARARyZvXJdeRQBs87Ge7fLFYplcIgLg7YG0zWUB17mdW/2KkcgtQzWMmezUyCW7BBDDIQJt1+E8yNVZe/yQ2vseWoWF13PEuezVOjGXsv0Kujso3fZA0pAPUxJGlHc/A5pptLc1yUTpv5LgjYvMYuPAXrV2saIikZb9aRvNZZDr0+nfV1BlKge4YaA9uSrcASChapYn/xmhFCJNH6VWHcto/Hzr3+/IvhOISyX5MhGiW7kqWTSYBmrxqqrH1/HUegt+CdDfTvkz+rT4zBXMx4hhWssHmStBERIY412FGx+piBv41vXxvmqW2lsqek+CTk4ak6y03nNa3fgaFZodLN0hT3B1/j1E79gT+ecPDYljFiktMVqFFlrVOpSGkCrpnO9DRPtrf3330OFq3EmRxFhscoyduIoGYn+xF6WlBYD42O3yRxphMhHlKK3IVIjdnC7+QGIB/2504Tgij2HNuHDgBw4cOAHMEbBHM8OAVrJYq5WyEl3EVoJhZINmF38s9QGg6togkgKCD9gd9tFJ9VmaFe/A2PhluQzqlaCFuiIRMqkEt39K+sE67lTodwOX88rWYHk+Iq5CHpuVXRpAO3VGwKg/w7kfseZs+KdOtcluO3vQs8JZebO4Kpk54oI/qEDgQyFgPgg7HbRH5/6ccE69+VHwfDdweCrV0py3cd1ydMtNQzV3638xHTeyA+wCoP2IGtlpazGHtUJFvpL9NIh82O1RlA6fnqDJ2/nmHJgpXwuDTGVevL5Glm5Wqoz2rEMKqNlpJAuh9+55AhztG8jDE2ZLjewelC0w3+GA6P9TxP4TSlTytat4fpSX8ROx6i9IgVhokMkzAdS7GukkkdXY6GuX3KZGLGxRdYaSWaQRQQr+qV9E9I/hSf2BPNGPxJa22VVnroq15ci0EXVDDRNhhGoyLGw3Ux1pYY26Sfz1gDZ3240p4zGYWer5zNauu3l1jIqkqPtGgAVFA+QB2Hck8k56VoZcfJBjxavvKYoHKkrASpLMzAdl0P57D55PK1TkVZlj+sER6W6QXEexvv8AnX7/xzZGOZ6RRVN9kGpLXrZqWjSrM7ylp7c3XsRntpe/fZ6gQANAb/AJ3bLedYylepXFp6EYDIHUGSUr1CMb7Dt09yQPUPzzaSa3WuXrU1c/RwQgxiIdbznW2Oh37a0B+T781gORuYR5VMdXIWIyyEoSIS36eofJA1v8/HJkTWlNljeq17cCeWKhe1KFOvOJXSqd60B1fB329vlxHGsahUUKoGgANAcVYW0xsWceqdcVJIo/PaTbSOQerY+PYd99yT9gS44AcOHDgBw4cOAR7lyvSrvYuTxV4Ixt5JXCqo/JPYcrcfii5csy2MRSrXsRHtVmjtDzLDD3MQ10Fd7X1MuyD8AEw8/kpLGZijsVYlxuOuKslmSXv5zRbVujp10DzFHUW3s+2hvnOU3IMrYp4tYUWaP6mWScErCxPSAqjRbq6SfcaIPvsDmbLmcvUl0Y9rbLlj7sGQqR2qr9cUg2DrRGjogj4IIII+COLPFG4YadoIzCK2it0jZ6ZP7e/2BcE/gHifBXLWDkeLJSQWK1y9pbFceWsDuQvSyEnsX7bBJ6n7ge/LNmqzXcRbrI3TJJEwRtb6W16Tr8HR5amskFbTmjzDFZfNxf8AEaz4ZrZFauOd5bKD6dHKlk8wnZG+7sx/nljt5WuSUbx+Y0jYrK9WCA9J+QzlGC//AFym+Ia+GyGexmWyb21kylOGKtThdomlkZullZxoqB1qCNj/AKcutfH5PH1o68OFm8qPsqw3g+h27bcg67Dk8CVQtvRbUw670PsS0Efh9FwluLJiOIiKYzKwlf32WUa7n7DkmEXYMY0lkG1dVWfoTSBm9wo/2GzxFg8LbTP/ANXkqJj1+naOSJZAzWCSCpcL6fT6tHufWfb5cw2MhNmJ43gENCBAFdu7Tuddx9lHcfff+8mtPgpaSfB0xslgVYRk3jFyXqPlr20NkgAbO9DW+55xpCpDlrcUc/m3ZQs0qkgtGncKD9h+rW/fR+x5mvXp2cvNkYpvOniU1/1bEJ7FgPsT6d/t8d+RjH/TcnFWx0DM92Zp7UsrFuhBveifz0gD2HVv40eHDfE/U1LLx5a15l23K7pHGxZIo17AD0jQ137jezrZ1vnEtlK2S8tpfNa7a61IjJjgroB6fYeo7J2fkn7Acm3KLRS2clRjaTIPAIkV5SE0CSOxOvc/z7b4Y6SOoamKsWJJ7oreYzkE9QBAZifYbJ7D5769jwBkkaIWKooLHbED3Pts834cOAHDhw4AcOHDgFVzGDtpNenxdWndjyGjZq25jGrMECEg9L72qqpXQHbe+VzF4Q2cTFkYchcp3poCY3jtNIsKN3WP+5vqAPyRve9aHbnpjDY1xG3hXEvJIZq7zRuzs1eWd3gJY7P9ono99n2+T9+UZMPtzPBZOTXYgr0/PylDD2JBBTijWyqjbNbkRgzDr+NNpiCNvv7BuXn/AB5RsjivprJw7SPHC4+oxdlAeuq6+6gnYJUnag+6ErrSndi8P5WS7HJVvKseQraWdFB6WB9nTfurfzo7HuOMTU7h9/kXz8vseSf8S6jUK1OwpkeTF5aZQQO4SQidB/ACgft+eepZHxbj6FXG2QJbMV5RIrVwD0Q6BMrbI9I6l3rv34i8fYuG5ZlgnhaeKzFFYaEA6c15QXXY/wAnR+n76H45GXF+HZs2P6BWqrUjxLxytVRTG4mKlQWHYnpjJ19mH35329JZJv3Uo9Bs2Er1JbDK7pGhciNepmAG+wHuecMbYlsUEsWoRXeQdflk91B9gfzrW+RvCFmS74Uwtqc7lnoQSOfyY1J/+edMpjf6hcou1hlhqy+a8A3qVtenq7+wPfRB7/kDlxSQVx1qicbjMUPKxsIMlmxJKXlYKRqMb77YnZb7KR87EvMNctYZjg5UM04AjnVlIVT/AJqTsHQ7j3/Y+x28QpWkxkkNyy1aGQhWdRvY3srrR2Dog/jfOWSaymIhhwSLuXpijmXTLChB1Jon1Adv9d99a4Bs4twXaVSFJPoooi81l5AxbpGgh2dkk+on8clpQg+v/qAXdhovL6+o66d79vb7d+cMxQ/q2EtY+Kcx+fG0TSDe9exB0R+R24zRelQv2GuAZ4cOHADhw4cAOHDhwA4cOHAFXiPFDK0DGhWO1EwmqzMCfKmX9Ldu+u+iPkEj55WPrZlyUb3KclfIYyQSTxxt1iSu4Klkbt1L8ldb2ntvp3ezxN4jxctyKO3Q6FyVUMa7MdBwddUbH/ytofsQD31rleSN6pdolNa4fRH8TlDjKuShKutWeOXqDekxt6HO/kdDlvzri6/FBQxVpKcUFbzj0IEQIrSysEBIA0SWYf68VyXBXxN+Ih4sPbhlilQjUmMmKkHqHt5e/fX6T32UO12luyZDwdjMsYlZgtO9JGTsaV0d/wDQBiPyBzLn1dS/50y7HuU0X6pAlarFXjACRRhFAGtADQ4mUweGaNy9lLrymWXzJJWBJJ0FREXZPwNKPcsdDvydl8xSxOPa5dl1F2ChR1NIx/SqqO7MT2AHvygZu7k7Yt22jjbK1qzyw1Gk3DjI+k/3JGG+qYjYGv2HbqY7KrX9lCWywYHIXcjYtXZIMhXkhupXetYkUgxOisCFX0gjrGzsn0kE/AsWNqSVqj12PSokk8rpO+hCxKgfsDxb4eIGRvDtuSOGUn77DLv/ANvLBsa4ivaUxS09C/AYxcPia9BZWl8lTuRt7diSSTsk7JJ9yT+TxjxP/VJZL8kNda0iISApdkdyP1a2vSdfg/yOMadlbMQcKy9ypVxoqQSCD/I5I4d+HDhwA4cOHADhw4cAOHDmD7HXAIuSvw4+pJZm6iia2EUsxJIAAA9+5HFWZ8UV8bFC6QyWvNrSW/7ZVAsEYBdyXIA/Uo1v3Yew2QptT28FlHp2lmy1bIzrpGUkxoz9LADRDEFgSPQoRdjZ3tbnsj4bqQSyTz42/j40iho4+GROuGVvQFQADyxrZ6t77n2CjgE/KyV5abeLPD7mYMii5VCkfVIO2ip/TKu9Det/pb4KycRDXXHolQt9Iw1FDIuvKXWvL18Be40fb25UjbzclaWETVa5sWEnnc9ViRyhXpHUeka0ig+kdt/ffNppcxMdnP3Y9+614YEH8bQn/fmPyMf1OmacW57RtBjLOK8QVscOmQSkx4e7ZfqSjHol4gnt1hd9JHdh2J0vL6MDWhwNvF1Nx/Uxurysdu7sui7H5P8A39ueYX/EV3+mPicpZxZkRFHnlnlmJB2khRQvS3YHYPuNjnOfx1mbRjhjyd6eQKS0OKoJGzrv3Pmbb/l+/LsW0vl2V2t9D7AZHJ5uz9RRvDHeTXhrWgsaySPYQF3QbBHSpk6Sfcnf6dbO7ZbxK2KTKSZmGG6toVXqCooqh/O8o7B/uH32CHG+3biHwfbuV7le1Tw+Xt440jXr6l6gB1IQV8wqgXQI2G2e3bjdcgkohpS1rcc4yhs2a5gZ5IYwzSISI+oepguu+j3+Ryl1c16z0S1LW2NLHiiShlJMbkYLeTlrLFailrRRIVLF16T1MoHYH+CRy2eH8vXzVIW60c0QDGN450Cujr2IOtg/uCQfgnlLg8EZTMT2clksg1AXXDioikvCgUKqswfW+lQSB2BJ7n3Ny8MYCr4bxSY6i0jxq7OXkO2ZmYkk/wCvNUe2uSqtfYb8OHDkiIcOHDgBw4cOAHMH25nhwCpZfMT+Hbl57rtcqyQSXUi6kQwQxKvmAbO3JLAgAffZB1vzjM4uslC3XqzSP9HZ0peaVmERH6lVmIHSkqn0qqjQJb/EeoeLKmVuL042CnIqwSFXmjV3SXpPQU6gVB3r3B9+/t3redqWasEPiC1jmlkeOSteVq/VM0Jb0MUjJDOUHln7eZ1ekBlIIrlXOUmp1pLVqvFPKoBh80Fg47MoHudHt7c3lzEKMiLDYZnbpUGPy+o9z2D6J9j+kHkt8BRo4qGKgt+1dLxlp7EkleF9FSwLBdsOkEb035775LhwNy1lIaVHIYurPWpr9VDBA/qDjfmB9Dr2wGvt0/PK/poueVmvg3FVbzX8nkMREkr2eiFrEYZulUVSe47dwR/HG+SxZe/R+jrrXRAyrbq6jmrnsQQfYr27qQwPyOWDw/g5MdRaC7ZW05kLhkQprfc+5O9ts7/PGq04F7+WP578zvDl93SZL6s+umiqUMPPNJPJSuNRthyZ4zGJK9gsN+YEJ2hPyFYDfVsHe+OMLhJqVuxdu3BatTosZKxeWiIpJAC7J92JJJP8Dtxwsar+kaHN+aJhLl9lLp/4YA1zPDhywiHDhw4AcOHDgBw4cOAHDhw4Ac1fsvDhwCmY4yJSyE6TzeZQyMscJZ+vanWw3Vveyd/v7a5aMRCsNGFV2dIO51v7/H7+w4cOATeHDhwA4cOHADhw4cAOHDhwA4cOHADhw4cA/9k="/>
          <p:cNvSpPr>
            <a:spLocks noChangeAspect="1" noChangeArrowheads="1"/>
          </p:cNvSpPr>
          <p:nvPr/>
        </p:nvSpPr>
        <p:spPr bwMode="auto">
          <a:xfrm>
            <a:off x="63500" y="-593725"/>
            <a:ext cx="110490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3" name="AutoShape 9" descr="data:image/jpeg;base64,/9j/4AAQSkZJRgABAQAAAQABAAD/2wBDAAkGBwgHBgkIBwgKCgkLDRYPDQwMDRsUFRAWIB0iIiAdHx8kKDQsJCYxJx8fLT0tMTU3Ojo6Iys/RD84QzQ5Ojf/2wBDAQoKCg0MDRoPDxo3JR8lNzc3Nzc3Nzc3Nzc3Nzc3Nzc3Nzc3Nzc3Nzc3Nzc3Nzc3Nzc3Nzc3Nzc3Nzc3Nzc3Nzf/wAARCACUAIMDASIAAhEBAxEB/8QAGwAAAgIDAQAAAAAAAAAAAAAAAAUEBgECAwf/xAA3EAACAgIBAgUDAwMCBAcAAAABAgMEBREAEiEGEyIxQRRRYTJxgRUjQpGhB5LB8CRSU6Kx4fH/xAAZAQEAAwEBAAAAAAAAAAAAAAAAAgMEAQX/xAAmEQADAAICAgEDBQEAAAAAAAAAAQIDESExBBIiE0GxMlFhcYGh/9oADAMBAAIRAxEAPwD3Hi3J5CanPWCVHlgct50wPaFQu9kf/nsfnQLFj2OuUq9DMmZuM9eybbzg138tmSSPS6QMNgKdEEdvk/nnUtleS/RJ62WjF5KDJV/Og6l0el43GmQ6B0R8diD+xHJux7b5TRdoUBHjPDdiKLs8s0r9U2lTpXt1Hv8AA3sgBTyAM3nTTkuvJKlsSBYKn0w8qde/TofqBYDqO2HRvv2B31Q30QryIh6p8l1y7ax1nVj6Y+UwE/8A6ZIOj/HKxjs9JRGMoSv9W80jRs5Llx69Kg6lBJVWUkto9I335AOXuZJpqM0V61AWCWd10ilqPoMjRknpbR0QPV9+o60bP4ZoRVq8ttL011rhEpmlVU7a0oCqABoffv8AfjWuzs2sj+LHS+3NuYBAAG+GwPc8iXGeHMbH35ngBw4cOAHDiXOeI6+Iljr+RYtW5BtK8AXqI37ksyqPn3OzrtvlSn8X5vKPL/Tvp8X5LlHgsQmWZW0DqQbAX9hvto778A9G324szuV/pkEXlxrNasSrDBCZOjrZvufgAAk6BOgdDlMk8Z5KZ0x1sQ4yZlY/VQ/3mn7gBYIyNmTvsgg67dmG9ccn4USTA5DIT4HH+cK7yj69Tbtv6d+p9+lvcAAsBoaPwAL1iczBkKEVl1atIepZIJNdUbqSrKddjpgRscOefNisplXe7hrp+gldvJZCelwDrqGjogkE7/PDgF1ymdsU8l9HBTE4jr/USsZChILEBUHSQT6W9yP8fvsa+JMp5GGSavJITZdFXyY2ZzGSC5UL3BCBjv4/fkzJY2hfZZrakSQqw8xJmjZVPuCVI7dgde3YH45UPGFytbrxQrK0eNiCPWlqQtK0kgbpMYKjanpIUAEFg5+AeSRTdVPtsY4miuOpJVikkkgRj5XmEsyITsKSSSQNkAn41v7mW7JGpkkcIo9yToD/AL3xK0UGXWhPRsfTpDJry2jZWHSRtQuwVYdOu+xrYIIPFEuRv5EvSadlE0ssNlPpHC10ViAY5NEO/sNbO2PsOkjmisiids8DH4t574fO+SwmzRtm5RjmaKb1ecEBR0+CxPuNgdj867ch4m/fhsyVMbWtVcdPHEasskW0i15jSEKSSux5YCtrvs69+cbtfIVHtvBkrKs0X1JNiqrBzH0+gOhAUdtFSNnqJU9ieMDX8VxSiSTH0pxMnSkNez6YHBPqd3AJU7H6V2Nex3ymc+PKj0F4fkeN+j8mf6hM9hrMmRT6/FK3n1I+xtp09SkJ1ene9ezdx29hx7Vs2c7hfMhc0rBcKzIS6gqRvpYgEgjtvQ9/b45XXw2WvS15pcNWjkqs0jxzyqUmdl6SUZQT7Fu7AbHbQ3tbdgobNbFwRXdCdR3UP19A2dL1aG9DQ3865GvX7M3YayNJWtESxNlFw4jieqctHGryRr6g+j30O3vo69hvtxpRmNinBO0TxNJGrmNxpkJG9H88iT4yOXKwZFHeOaIFW6T2kXRGiPwTvf451lyEEV2KkC7Tyd+hEJCj7sfYfz78jsvJp7cW3cxXq3YKXTLNZmI1HCnUVU79TfAXse/45xykr5GN6uLysVaWCQfVPHpnRCD2+yt7Hv8Ab880XI1ZcWDRtrFJIWrVZrUbEvKCVB02i46u/wCR33rvwBB46SKpl6GTvQLNRI8ufrRWVAA4JbfxqQsfsI2/AKzLY415q8kMhUORHWszSdQTZ9MMjA7aNySEY7KMfnYHLbHHCUjwlyWa5ZMZmlmI7Id7DbPYHZGgPbQ+OU3IQZHCwWqEtOG3hp2ZI3QyFYlOw3qRHKe2gpGl/wAXHZVAR5nKx1YEu19rdpSLYCM3qjMbf3F+dEL5in/T5GvaYiJYlYexUEc8y8K+Gq/iDOVc7kK8k8VerGJHk2sVm2vYyqpRSwAAOyACdaB1vnqIGuAa+WPjY/A4c34cAQy+HK0lzIWGYj+oRNFOqgKXBVV2SO50F7b9tniTxLg7cfhy281xprIsQzj6aNogShGt6LEd+5bv2UdtDveeYYdjzu2RcS+dHg/jj+px4aVMLDJZxkVjzPrkjkeaJgnmSSedv27kFh7DqX8C2eBr5z3hHHXPLVLFcuAvWehpF6k6m9yerq6j87J9/np4qzNpZ7a2LV1afnSVvIp1EmVYwgDvOCCzDbf467a/J4v/AOFuFv4Cnk6ForLV+oWSpZQ+mdGQeofb2U/uTzJ5dqpb/Yv8bHMJT/0aXrOTy2Lt4+sK+OzAiZZK9gmRWUhlDI4I9O9Hq0fsVB4wo+KsveVq9fAGGzXKx2XuWlVFcqCejoDFx3Hchd7/AI53lx/n5OtdkmI+mDiJEXp/UAD1HfqHb27DejokDUitVgq+Z5ESRmVzJIVHd2PyT8nQA/YDmSfIWNak0PF7vbOBfxDNIxmylStGf0pVp7cfu7sQf+UcymMvzH15zKEH3CvEu/8ARARyZvXJdeRQBs87Ge7fLFYplcIgLg7YG0zWUB17mdW/2KkcgtQzWMmezUyCW7BBDDIQJt1+E8yNVZe/yQ2vseWoWF13PEuezVOjGXsv0Kujso3fZA0pAPUxJGlHc/A5pptLc1yUTpv5LgjYvMYuPAXrV2saIikZb9aRvNZZDr0+nfV1BlKge4YaA9uSrcASChapYn/xmhFCJNH6VWHcto/Hzr3+/IvhOISyX5MhGiW7kqWTSYBmrxqqrH1/HUegt+CdDfTvkz+rT4zBXMx4hhWssHmStBERIY412FGx+piBv41vXxvmqW2lsqek+CTk4ak6y03nNa3fgaFZodLN0hT3B1/j1E79gT+ecPDYljFiktMVqFFlrVOpSGkCrpnO9DRPtrf3330OFq3EmRxFhscoyduIoGYn+xF6WlBYD42O3yRxphMhHlKK3IVIjdnC7+QGIB/2504Tgij2HNuHDgBw4cOAHMEbBHM8OAVrJYq5WyEl3EVoJhZINmF38s9QGg6togkgKCD9gd9tFJ9VmaFe/A2PhluQzqlaCFuiIRMqkEt39K+sE67lTodwOX88rWYHk+Iq5CHpuVXRpAO3VGwKg/w7kfseZs+KdOtcluO3vQs8JZebO4Kpk54oI/qEDgQyFgPgg7HbRH5/6ccE69+VHwfDdweCrV0py3cd1ydMtNQzV3638xHTeyA+wCoP2IGtlpazGHtUJFvpL9NIh82O1RlA6fnqDJ2/nmHJgpXwuDTGVevL5Glm5Wqoz2rEMKqNlpJAuh9+55AhztG8jDE2ZLjewelC0w3+GA6P9TxP4TSlTytat4fpSX8ROx6i9IgVhokMkzAdS7GukkkdXY6GuX3KZGLGxRdYaSWaQRQQr+qV9E9I/hSf2BPNGPxJa22VVnroq15ci0EXVDDRNhhGoyLGw3Ux1pYY26Sfz1gDZ3240p4zGYWer5zNauu3l1jIqkqPtGgAVFA+QB2Hck8k56VoZcfJBjxavvKYoHKkrASpLMzAdl0P57D55PK1TkVZlj+sER6W6QXEexvv8AnX7/xzZGOZ6RRVN9kGpLXrZqWjSrM7ylp7c3XsRntpe/fZ6gQANAb/AJ3bLedYylepXFp6EYDIHUGSUr1CMb7Dt09yQPUPzzaSa3WuXrU1c/RwQgxiIdbznW2Oh37a0B+T781gORuYR5VMdXIWIyyEoSIS36eofJA1v8/HJkTWlNljeq17cCeWKhe1KFOvOJXSqd60B1fB329vlxHGsahUUKoGgANAcVYW0xsWceqdcVJIo/PaTbSOQerY+PYd99yT9gS44AcOHDgBw4cOAR7lyvSrvYuTxV4Ixt5JXCqo/JPYcrcfii5csy2MRSrXsRHtVmjtDzLDD3MQ10Fd7X1MuyD8AEw8/kpLGZijsVYlxuOuKslmSXv5zRbVujp10DzFHUW3s+2hvnOU3IMrYp4tYUWaP6mWScErCxPSAqjRbq6SfcaIPvsDmbLmcvUl0Y9rbLlj7sGQqR2qr9cUg2DrRGjogj4IIII+COLPFG4YadoIzCK2it0jZ6ZP7e/2BcE/gHifBXLWDkeLJSQWK1y9pbFceWsDuQvSyEnsX7bBJ6n7ge/LNmqzXcRbrI3TJJEwRtb6W16Tr8HR5amskFbTmjzDFZfNxf8AEaz4ZrZFauOd5bKD6dHKlk8wnZG+7sx/nljt5WuSUbx+Y0jYrK9WCA9J+QzlGC//AFym+Ia+GyGexmWyb21kylOGKtThdomlkZullZxoqB1qCNj/AKcutfH5PH1o68OFm8qPsqw3g+h27bcg67Dk8CVQtvRbUw670PsS0Efh9FwluLJiOIiKYzKwlf32WUa7n7DkmEXYMY0lkG1dVWfoTSBm9wo/2GzxFg8LbTP/ANXkqJj1+naOSJZAzWCSCpcL6fT6tHufWfb5cw2MhNmJ43gENCBAFdu7Tuddx9lHcfff+8mtPgpaSfB0xslgVYRk3jFyXqPlr20NkgAbO9DW+55xpCpDlrcUc/m3ZQs0qkgtGncKD9h+rW/fR+x5mvXp2cvNkYpvOniU1/1bEJ7FgPsT6d/t8d+RjH/TcnFWx0DM92Zp7UsrFuhBveifz0gD2HVv40eHDfE/U1LLx5a15l23K7pHGxZIo17AD0jQ137jezrZ1vnEtlK2S8tpfNa7a61IjJjgroB6fYeo7J2fkn7Acm3KLRS2clRjaTIPAIkV5SE0CSOxOvc/z7b4Y6SOoamKsWJJ7oreYzkE9QBAZifYbJ7D5769jwBkkaIWKooLHbED3Pts834cOAHDhw4AcOHDgFVzGDtpNenxdWndjyGjZq25jGrMECEg9L72qqpXQHbe+VzF4Q2cTFkYchcp3poCY3jtNIsKN3WP+5vqAPyRve9aHbnpjDY1xG3hXEvJIZq7zRuzs1eWd3gJY7P9ono99n2+T9+UZMPtzPBZOTXYgr0/PylDD2JBBTijWyqjbNbkRgzDr+NNpiCNvv7BuXn/AB5RsjivprJw7SPHC4+oxdlAeuq6+6gnYJUnag+6ErrSndi8P5WS7HJVvKseQraWdFB6WB9nTfurfzo7HuOMTU7h9/kXz8vseSf8S6jUK1OwpkeTF5aZQQO4SQidB/ACgft+eepZHxbj6FXG2QJbMV5RIrVwD0Q6BMrbI9I6l3rv34i8fYuG5ZlgnhaeKzFFYaEA6c15QXXY/wAnR+n76H45GXF+HZs2P6BWqrUjxLxytVRTG4mKlQWHYnpjJ19mH35329JZJv3Uo9Bs2Er1JbDK7pGhciNepmAG+wHuecMbYlsUEsWoRXeQdflk91B9gfzrW+RvCFmS74Uwtqc7lnoQSOfyY1J/+edMpjf6hcou1hlhqy+a8A3qVtenq7+wPfRB7/kDlxSQVx1qicbjMUPKxsIMlmxJKXlYKRqMb77YnZb7KR87EvMNctYZjg5UM04AjnVlIVT/AJqTsHQ7j3/Y+x28QpWkxkkNyy1aGQhWdRvY3srrR2Dog/jfOWSaymIhhwSLuXpijmXTLChB1Jon1Adv9d99a4Bs4twXaVSFJPoooi81l5AxbpGgh2dkk+on8clpQg+v/qAXdhovL6+o66d79vb7d+cMxQ/q2EtY+Kcx+fG0TSDe9exB0R+R24zRelQv2GuAZ4cOHADhw4cAOHDhwA4cOHAFXiPFDK0DGhWO1EwmqzMCfKmX9Ldu+u+iPkEj55WPrZlyUb3KclfIYyQSTxxt1iSu4Klkbt1L8ldb2ntvp3ezxN4jxctyKO3Q6FyVUMa7MdBwddUbH/ytofsQD31rleSN6pdolNa4fRH8TlDjKuShKutWeOXqDekxt6HO/kdDlvzri6/FBQxVpKcUFbzj0IEQIrSysEBIA0SWYf68VyXBXxN+Ih4sPbhlilQjUmMmKkHqHt5e/fX6T32UO12luyZDwdjMsYlZgtO9JGTsaV0d/wDQBiPyBzLn1dS/50y7HuU0X6pAlarFXjACRRhFAGtADQ4mUweGaNy9lLrymWXzJJWBJJ0FREXZPwNKPcsdDvydl8xSxOPa5dl1F2ChR1NIx/SqqO7MT2AHvygZu7k7Yt22jjbK1qzyw1Gk3DjI+k/3JGG+qYjYGv2HbqY7KrX9lCWywYHIXcjYtXZIMhXkhupXetYkUgxOisCFX0gjrGzsn0kE/AsWNqSVqj12PSokk8rpO+hCxKgfsDxb4eIGRvDtuSOGUn77DLv/ANvLBsa4ivaUxS09C/AYxcPia9BZWl8lTuRt7diSSTsk7JJ9yT+TxjxP/VJZL8kNda0iISApdkdyP1a2vSdfg/yOMadlbMQcKy9ypVxoqQSCD/I5I4d+HDhwA4cOHADhw4cAOHDmD7HXAIuSvw4+pJZm6iia2EUsxJIAAA9+5HFWZ8UV8bFC6QyWvNrSW/7ZVAsEYBdyXIA/Uo1v3Yew2QptT28FlHp2lmy1bIzrpGUkxoz9LADRDEFgSPQoRdjZ3tbnsj4bqQSyTz42/j40iho4+GROuGVvQFQADyxrZ6t77n2CjgE/KyV5abeLPD7mYMii5VCkfVIO2ip/TKu9Det/pb4KycRDXXHolQt9Iw1FDIuvKXWvL18Be40fb25UjbzclaWETVa5sWEnnc9ViRyhXpHUeka0ig+kdt/ffNppcxMdnP3Y9+614YEH8bQn/fmPyMf1OmacW57RtBjLOK8QVscOmQSkx4e7ZfqSjHol4gnt1hd9JHdh2J0vL6MDWhwNvF1Nx/Uxurysdu7sui7H5P8A39ueYX/EV3+mPicpZxZkRFHnlnlmJB2khRQvS3YHYPuNjnOfx1mbRjhjyd6eQKS0OKoJGzrv3Pmbb/l+/LsW0vl2V2t9D7AZHJ5uz9RRvDHeTXhrWgsaySPYQF3QbBHSpk6Sfcnf6dbO7ZbxK2KTKSZmGG6toVXqCooqh/O8o7B/uH32CHG+3biHwfbuV7le1Tw+Xt440jXr6l6gB1IQV8wqgXQI2G2e3bjdcgkohpS1rcc4yhs2a5gZ5IYwzSISI+oepguu+j3+Ryl1c16z0S1LW2NLHiiShlJMbkYLeTlrLFailrRRIVLF16T1MoHYH+CRy2eH8vXzVIW60c0QDGN450Cujr2IOtg/uCQfgnlLg8EZTMT2clksg1AXXDioikvCgUKqswfW+lQSB2BJ7n3Ny8MYCr4bxSY6i0jxq7OXkO2ZmYkk/wCvNUe2uSqtfYb8OHDkiIcOHDgBw4cOAHMH25nhwCpZfMT+Hbl57rtcqyQSXUi6kQwQxKvmAbO3JLAgAffZB1vzjM4uslC3XqzSP9HZ0peaVmERH6lVmIHSkqn0qqjQJb/EeoeLKmVuL042CnIqwSFXmjV3SXpPQU6gVB3r3B9+/t3redqWasEPiC1jmlkeOSteVq/VM0Jb0MUjJDOUHln7eZ1ekBlIIrlXOUmp1pLVqvFPKoBh80Fg47MoHudHt7c3lzEKMiLDYZnbpUGPy+o9z2D6J9j+kHkt8BRo4qGKgt+1dLxlp7EkleF9FSwLBdsOkEb035775LhwNy1lIaVHIYurPWpr9VDBA/qDjfmB9Dr2wGvt0/PK/poueVmvg3FVbzX8nkMREkr2eiFrEYZulUVSe47dwR/HG+SxZe/R+jrrXRAyrbq6jmrnsQQfYr27qQwPyOWDw/g5MdRaC7ZW05kLhkQprfc+5O9ts7/PGq04F7+WP578zvDl93SZL6s+umiqUMPPNJPJSuNRthyZ4zGJK9gsN+YEJ2hPyFYDfVsHe+OMLhJqVuxdu3BatTosZKxeWiIpJAC7J92JJJP8Dtxwsar+kaHN+aJhLl9lLp/4YA1zPDhywiHDhw4AcOHDgBw4cOAHDhw4Ac1fsvDhwCmY4yJSyE6TzeZQyMscJZ+vanWw3Vveyd/v7a5aMRCsNGFV2dIO51v7/H7+w4cOATeHDhwA4cOHADhw4cAOHDhwA4cOHADhw4cA/9k="/>
          <p:cNvSpPr>
            <a:spLocks noChangeAspect="1" noChangeArrowheads="1"/>
          </p:cNvSpPr>
          <p:nvPr/>
        </p:nvSpPr>
        <p:spPr bwMode="auto">
          <a:xfrm>
            <a:off x="63500" y="-593725"/>
            <a:ext cx="1104900" cy="12477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6395" name="AutoShape 11" descr="data:image/jpeg;base64,/9j/4AAQSkZJRgABAQAAAQABAAD/2wBDAAkGBwgHBgkIBwgKCgkLDRYPDQwMDRsUFRAWIB0iIiAdHx8kKDQsJCYxJx8fLT0tMTU3Ojo6Iys/RD84QzQ5Ojf/2wBDAQoKCg0MDRoPDxo3JR8lNzc3Nzc3Nzc3Nzc3Nzc3Nzc3Nzc3Nzc3Nzc3Nzc3Nzc3Nzc3Nzc3Nzc3Nzc3Nzc3Nzf/wAARCACaAKkDASIAAhEBAxEB/8QAHAABAAIDAQEBAAAAAAAAAAAAAAUGAQQHAgMI/8QAPBAAAgEDAwIFAgMGBQIHAAAAAQIDAAQRBRIhBjETIkFRYRRxMkKBBxUjUpGhFjNisdE0clRzgpTBwvH/xAAZAQEAAwEBAAAAAAAAAAAAAAAAAQMEAgX/xAAoEQACAgEDBAEDBQAAAAAAAAAAAQIDEQQhMRITIkFRBTJCFCMzcYH/2gAMAwEAAhEDEQA/AOwUpSrjMKUpQClKdiPbPNAVTqnrS20e6Om2Ns1/qWwO8YbZHCp7F39CecAAmqTd9T9T3zAy6wtmuciLT4FUAe258k/0qPnikg1HVYLsk3KahP4zMOXJcsrH3BQrj4rA9scj0rz7b59WEevp9JW4qT3JODqDXISrDWL9yvPnZGB+4K1L6V1/f20m3W7WO6h9biyTZJGPUtGSQw78qc/6aqwYUBIJ9COaqhqJxfJfPS1TXGDqendZdO6jsNtqsID/AIPGVodxzjA3gZ54qd3AqCMYPYn1rhojCtIy8eJguo7E++O2a2NLvrvR5PE0m4a38wzEozFIPZk7DJ9VwfmtMdWs7mKX09pbM61Gs1+XlaeWG2JxCkXlZwM+ckjOD6D2wfWty3jkiTbJKZRngsBuA9iR3+9c1PXHUDzBreHS448DFsY5GJx+XxN4xn0O3Az610bTL2LUtOtb+3z4N1Ck0ee+1lDDPzzWiE4z4MdtM6/uNmlK+MN1BOXEE0UpRirhHB2EcEH2OasKz7UpShApSlAKUpQClKUApSlACcDJ4FYJHzXiYSGGQQMElKkIzDIVscEj15qr2XTV7cxqNbliztxOYmaWWY+reI2BGDz5UUY4wR2MPY6SybnUHSljrk6XJeS1vVXYLmILllzna6kYYd+/I5xjNcj0/wDeF09uoS03ThuSzIBgE88HHAJ4ru1lawWNvFb2kaxwp+FBnGe/rz3rjfVNl/hfVkXZ9TawP448A72jgJIYSKOVwpcB+x2j1rPdDOGka9Lb0ZTZmTSr2ONGlFvtmwI/BuGZmY+i4XPHqfTnNen6d1uCKZ1uYLoqMpEYssfjeCo/tVisbWYajcWlpEbma0VY2urmQIgEhLufKPxH2A5xyQK1Huru31fWWm1Czuk0a2X6hPCeAAOSzlfM+WUKowR69xnnP25fjwbu/D8uSHtNFvbvfsu4Y2jYJJG1nIHjJ7blZxx7HsfmvjqFk+mXyQS3f1AmjZ4yEVQhVtrjA9iV9T61bJL2NPo57nTryC4uJI7eHxYskCRgB50JUjHmxn0PAqvdSSRlNMlXbvNxckH2WRRJ/wDZK56M52OnasJJ5IuaQxW0s0SlnSJmA92A4H6niu26bbCz0+0tY0CrBBHEFUYACqBjH6VyTpvSJtb1WG3RW+njdJLqTsEQHIX5LEYx7bj9+s6tYJqdk1tI8seWDhonKkMDkdu49weD2rRpE1DLMOumnNL4Nsn34qta/pMUF3+97W3kEpG24ktI8zqDjEiYBLEYGU5DDuDitnRNP1K1u8XAt4oVQh/AmdluGOMNsYfwzx2BOc4+anB2rUYuDW0uW4n062lvYvBuHjDSx/yt68en2rapSpIYpSlCBSlKAUpSgB7VD9Q6w+nWdx9DGk94kW5I2bChm4QMf9TcAevPbFS5GahzoEb6tLd3E7SwPcpdi2ZBhZlRUVt3cgbQQD2POe2IJWPZLqW2AuMH1+/rXrsK0b+6aFooIRiabcQ5xhEUZZz74yB92HzWr0kXbpjS2klkmZ7cMJJDlnB5DE+5GD+tBg0OpupP3deJp9tMiXLRrK+IWnkwSQFSJeSTgnceAMHmqolzJe6Be6ZEyztcMXa5ZTBJcyRlWlhuFbs7Rjg/hYegAAO6Vv2v9WmszbSOb2aMTu5DTqrcJkAlVjyUA5GUJxzVW6lkvt+pRNBHb3pt0lkFvPuBBJRJwSq9ssj5H4WU/lrN3G5YN6oUa1IsFzPLbx6Ne2l2bGabw4HvJo9y+GV3Kki5C+YjAJIwScHmpCSOR9VWabWJV1BYy8W2GJfCQkBgVAyysQoIYnkcEEA0tjBfWAikjV1Ci3uIJYwdjjhkZefUHvweCMg5rxjT9Ftg1vZrbwu+GW2jGThScnHJAVScckAVnc2vFGrtRfm+D3PFqFyWmvryK6uYo2+ljih8KNHKld/JYliCRknAHYdzVd6ntJJ9RsZBDPa2z/USOUUFoUAhRFA7ByFUDPbd8VZ7i6iilt4dyEzvhORgjGc/rlQB6lqy7xs/gMAzFN/hscbhn/nHPOKd2X5ezvswf2vg2f2eQpp8OoaZ/FMsckdxI0oG9vEXADlfKWUxsvHGAKt9VLom8Pj39rfjwdSmkNwYidyNGAFUxN+ZAAAexBJJA3CrYK317xR4933szSonqC9ubGK2ktU3kz4kTjzrtYlc+h4/ripOKRZo1kiYOjqGVh+YEZB/pXZWe6UpQgUpSgFKUoBSlKAUpSgNW/06z1GJYr63SZFbcFfOPn9D6j1rZVVjxtAAGAB6AD0rNO/FQTk5v4txZafqyKypJZ310sjuPwlpTIjH3BSVGz9/mmqaNDrOt6dbGQgSWk63WBgvbeTIz6EvgA/LY96sXUuhySzPqWnwC5eWLwLyxYgLdxDPAzwJACcE8EeU+hGt0dDZ22l3N7Cbl1aaQGa7DeM0ceQqNvAIC4YYI9zySScqqxPqPQWo6qlEdY6ekVvea9ZulvqFrCXdj/l3CD8ko9QPRu6/bIqH1JW1Ww1DSJIGh1NI8NathmQEEeJExKhlIzhsj2IByKtn051Tp1ra72u95ZlXzyMunb+/9qqANr1DqOmXGo2fjQXlrZIvdXt2aGeTcGU5XJAU4713OtS39nMbZRWPRr6gRZapYRyDxI0jj8CAFXmklj3YRIxzkkxNuztGzuO9eohqGk3j3nUNi8H1exElt3FxHD/LFhfMCOSTtIJzzgVaIrHROl7SW8SGCzRvK85BaWY+i7uXc84AGT8VS9Z1OW66vsbufxobS2uIltY5E2EpKhTcVzkMXdu+OEAx3zxKtKOGXQnNz8CZv7yODTf3takTixAu4XhYNuRTl9pHcFN39varL011Tp+v2qSxN9PK7uq28xwzbSRlT2b9M1Uupn8HpzUBxuliEWPQ7yAR8cbq+XSiRT9ORRyRBomllUxOOAVlbGfkcf0quq3txLNRplbJv2dC1XT11O2ERnnt2Vw6ywFQwx6cgjBBI7evHvW3BEkEEcMK7Y41CIPZQMAf2quaXrjWk6WmpyFoZGCW924/CxwBHKf5ifwtwG4Bw2N1mHb2rbGakso8myEoPpkKUpXRwKUpQClKUApSlAKUrDMFUsxAUckk4wKAzSlKA+dxLHbwvPMcRxqXY/AGT/tVIl6itbLR5NO2zXupGBxcJaINscrglgXYhQQW7ZJ+Ku11bx3VrNbzgmKVCjgHHBGD/vVEuOi9Qtfp7O0khn08PHGxP8GWOIMu8YUbTld/I2nkcdzUxUW/I6UnFbGxD1rY/Q2Z02OS5leKMgAFERsDCk85bj8IBx64qE0ifxrTTxp+lFdYs1KSTzRyR2tqN7lVKk/xGRXICjIXJG71NmvNCuNLuZLnRoEuLWQlpbRSFkT/AMpiQCue6MQOeCO1a9q91qeBp9hcMQSDLexvbRp7jzrvJ5/KpHHcVmsnJPEYm2pVtZnI1orEG5F1ezyXt8QVWeYAlAfRFAwg+3J4yTVf6uaCC4SS68NykA3wM+DIC+MZHIIBYg9x3q9f4XE4f97ajcSx4/yLZjbxgDPqp3njv5v0rmF9pV7qV1LLpmlXFtYSSboIbe1VF2c7GLEZJIJbJP5q5r09k+XuXrV0waWPH2e9b1mxvdKNvb3V9PJLgBbuJB4XHJLKBvP5QT2BPvUtaXyOsO28lsVuL1ZvKUyyTsoIG8HO12Zfgge9RLdD6vt8U2bnjO03K7sfbtUfoWu6jDY29hbtZyJNOqw/V24l8NpH27l/qCftUWUupruNPPwalbVqK5RoTi45e50S8ifTi1vrD2sttMNsV0EAinBOPDkXJAY5HGcNzjHYSGj6nJpjLa3kjy2JYLFNIS0luTxtc+qdgG7jOD71sdTaXDZ9A6rpthCEih06RIVX02qSP7jNQmqp9XZXcQfC3I8NWU4I8Tygg++W4+9RLNc1j2Ya8X1yUvRf+3B70rLHLE/JrFazzhSlKkgUpSgFKUoBVY6vlmu3GmW29glu99OsTgFxGRsj7/mbPx5MHg1Z6jNU0j665WeK6ktnMLW82xQfEiYgkZ9CMHBHuag6TJJGEih1HDDcP1rJOO9YQBVCgYAGAPiobrC8ksenrmaH8bPDDnOCBJKsbEfOGNSQTCOkkavGyujDKspyCPevVQ3S22DT5rBSu2wuZLZFUYCR8PEvziN0H6VM0DB571gjJye9ZpQgq/X+vWGjaDcw3dwFuLuFo7eEMN0h7fovufY1T9O/aQ7RKNR00SH80thLwfsjn+26rT+0jSNNvtBkv76c201kjNBcIoZsngR7SfNuOBj37Y71xuPT0WJRLvjuT5pJInwCx7jb2wO3auVTbY/D0bKbtNVD91NtnUdV600pNDubrTr2CW82bYLRxtk8RvKMoecDOT9q5no6LFeaZGDnwrq3UH3xIla063NqMy4niB/HGvmX7oPT5FeTMfpmltpV3BC6OpzyOQR9iKxXqyMkpxxue9oK9PKmx0zy2n/Z+jtXCNpl6srBUMMm8nsBtNU3R0W5u9FtJto3Ily6vxkRIpAHud5Q4/0n2NWXqCGTVukdQitiDJd6e4jI92jOP96quYNXsYbiOYp4oW4guIj54ZMcMvsQSQR2PIIxVt8knFs8TSxco2JHQHkSMqJJEQufKGYLk/Ge9es81ya4d9Qh8O8t4p9QmR0uf4SXNw8ikhwqyARxxggEMfLyMDJqY0K/6h0mW0tbq5iv7WSWG2htpiWuEBIBbxVUBsKGY5B7HmrFcvZVLSySyjoNKwKzVxlFKUoBSlKAUpSgFa2o2NtqVlNZXsQkt5l2uuSOO+QRyCCAQfQitmlCTWsLKGwthBBvK7ixaRizMxOSxJ7kmvvI4RGZjhVUsT8AZr1Uf1DFPPoWoQ2YY3L20giCjncVOKA96NqUWr6Zb38EckSTpu8OUYdD6qw9CK3ar/SFxDdQTy2TF7ZvDyR+EShdrAH7BMj0OR3zUze3cFhaTXd0/hwQRmSR/ZR/vQY3wc6/azdagt/p9v4UstgYnlURAkmUEAkgDnap+MZJ5OK588yyrGIn3LJk7h/J/wA5wP8A8rpd1O0v1Gs6uHim8Pd4QO42sQGVjXH5jgFsd2IGSAKrtz0t4jzX6zyWdxcHfNHFsZFPoCpHPfkgjJJNRVr1VmL4NUvp7simn5fBXlDPJhFJd2wAvck9sV99d0G+fWU07RrF7m+ht0juUgQbZGVPMzdgDubGfj1xUr05Yvpmsx3usKo06zYl72MfwfF2gor55Q8nvwMjn0q8fs405xYT69d5N1qzeMpJyRCSSg/XJb4yB6Vq1Ftd8djLSrKJ54aLJottJZ6Lp9tMR4sFtFG5B/MqgHn7iq5qPSt1a3U1309LGqSlpJLC4JEZkJyWjcZKZJ5GCM88c5t47dsVnFY3BSWGdQslCXVHkoi6d1DI/wDC0aOIucSPcXaLgD/tDlh39v0qxaLoCafJ9VdS/VX20jxtm1EB7hVycdhkkkn39KmMCs1zGqEXlIts1Ns1hswKzSlWmcUpSgFKUoBSlKAUpUGdTnj6omtWZTZGOGJTnBSZt7fqCAB+q+9QSlknKwRn1P6UFZqSDAUDsMVG9TWU+o6DfWlqR9RJCfBB7FxyoP3IAqTrT1ea6t9LupbBN9xHEXRe+SPYepxnA9ahrKOo8nONdvYrvRLXUohugF1b3M6vwBGsgLqwPtg5B/lrfuUkuNSsdOEywi7lMZnz5gApby+m4gED09ecYMZd6a1zpt3bWmqaXLo92zyC4luiksKOd0mV2kMclmxkcnFRlhBezaD+77y01C5iI8Oxuobcs4ZNpCSjshVsAFiAQD7ZrF28f4z1ndt8No6/p9ja2NjFaWkYFvGu0AndnPckn8RJ5JPc1tYA7DAAAAHYVRuhr5Drd9axRKkbW8KutpzapdoG8YJ7ZDJ2GDg1eh2rZFprKPLsjKEsS5FK8yusUbSPnaoLHHsOTUZ09qUupWRe4iMUyMARnOQwBB+O+PupqSs3vqV+ra2/MsQkZs8DLEAf2Nfeq9J4kXVU6G3uHa4S28GQRExrFHvLbm/CCGJ47ncMAirCBihLQpSlSQKUpQClKUApSnPoKgCoi40NJdYF+buYRlo5HtsLseRMhWzjI7jIB5Kr853rq/s7QBrq5iiB7bmAzVdv+tYIyY7GyluHBIDzMIozzj5b+grpQlLhEdaXstfbj2pXNrjq3qKRs29xplup7R/RvJg+25pFz/QVI6R1ldNpl39XHDfaml2tpaxWw8L6mQqGxgk7QufM2SMDPfipnXOCzJCDUnsy8ZGcep7DFeZpUtk8Wd1iQfmlYKv9TVX/AHXfX8anXNXupWYDxILBzbQA+wK/xCPu3NYh6b0S3mWaLSrVp0yRLKhkcfO5ySKq6i5V5IOy0Wz1G51NrCSBtNNywtpTaxy79yhpdsjcsBIzjPIB49Kh9R6bn06WwE91fX63EbwSRLd+BBJKAoiyTnDPg7ieGbtg4Bsz67d6qzxdLW8F1Eh2HUrpitsD7JtG6THxgfNJtEv9Sie317VvqbR/8y0tLUW6SL/KzZZsZGeCK46Uao2TWMPdEL0jYfXKLq31BLO5st0cNpZMG+iOfOsoP4ySoBzwcZBBAIuFnq13Bq8cOqvEkFzGEhMUTeGJQT5d/oSMHzYzkAZoFtrK2RFijihiQRoiKBtUdlUVV+otYmluLW0iKqFmW4dCgbaqcoWB75cDA+M11CHqJxfPrzOZ0W8txd2s1uzMglRkLDuuRjIrQ0LTrrT7d/3hdQ3Fy7eZoIjGm0ZwApJOeSTz61UG6s1gn/qof/ar/wA17tesNVhuonuViurXcRNHHCqPjHBUlgO/fPpWjsTxnBhjbB7JnQMcVmqvF1vp7fjs9Qj9wUjOPnhzUxpOs2WrpI1jIzeGQHR0ZHXOcEqwBwcHB7HFcOLXKOk0+CQpSlQBSlKAUpSoBHa4dUFljRUiadnAYyOF2r6lcggnOODxjP2qmXth1bdiRrqGUoR5lN6irj7DAxXQm7n/ALages3ZdGQKxAedFYA/iGex96shJxewcU+TngB2nxIvCbcylSynscZBBII9jXoADk96yB5c+uMZoe1erHZHny5DfOP0r5K2o219a6nptnPeNaM/jQ20e+Tw3UqSo9xgV9G/FVo/Z0T+9rwZOPAQ4/8AWap1P8bLKHiaNOLq+0MnhPqVsJgf8i4XZKOOxRgCD+leNUbV+otKvLDTbe8lM6hGeeFraErnJG9wCQQCPJnv3HeukCNCqylF8TGd+Of615UloySSTnua8lI9Nzwc9t+pRaIltd2MmmvGu36a4t3RUA4AVgNrD22n+5Nem6kefAtzcOD/AOGsppP0yEPPxXQIGbdjccY7Z+a9bmKqSxJx7/JpgjuM5nqidQmFJbfRr3a2S08irJKi+4h3559M8j1X0qEgtrnOBp2tPJI26R5NMnDyMfVjsx6Y9gMAcCuyxjKtnng//FZTkc+9XVTcOCuzz2Zy620jVbmURR6fdIcd5oGQD7k8VJR9Gao+DLJZx89jIzf7Cr6fxYr2RjGKu/U2FHYhkp1t0NGBJ49/5mHHgx4APznv/apfQemrPRJJZoXmmuJUCPLK35QSdoUcAZJ7VNUqqU5S5ZZGEY8ClKVwSKUpQH//2Q=="/>
          <p:cNvSpPr>
            <a:spLocks noChangeAspect="1" noChangeArrowheads="1"/>
          </p:cNvSpPr>
          <p:nvPr/>
        </p:nvSpPr>
        <p:spPr bwMode="auto">
          <a:xfrm>
            <a:off x="63500" y="-533400"/>
            <a:ext cx="1238250" cy="1123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398" name="Picture 14" descr="F:\salud. imagenes\escanear0013.jpg"/>
          <p:cNvPicPr>
            <a:picLocks noChangeAspect="1" noChangeArrowheads="1"/>
          </p:cNvPicPr>
          <p:nvPr/>
        </p:nvPicPr>
        <p:blipFill>
          <a:blip r:embed="rId3" cstate="print"/>
          <a:srcRect l="21429" t="15276" r="48809" b="50353"/>
          <a:stretch>
            <a:fillRect/>
          </a:stretch>
        </p:blipFill>
        <p:spPr bwMode="auto">
          <a:xfrm>
            <a:off x="5292080" y="4437112"/>
            <a:ext cx="2764307" cy="199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C:\Users\Admin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988840"/>
            <a:ext cx="1806183" cy="10208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1" name="Picture 3" descr="\\Direccion\d\CURSO 2014-15\SALUD\dibujos\HIGIENE\Nueva carpeta\Habitos_Fichas_Página_03.jpg"/>
          <p:cNvPicPr>
            <a:picLocks noChangeAspect="1" noChangeArrowheads="1"/>
          </p:cNvPicPr>
          <p:nvPr/>
        </p:nvPicPr>
        <p:blipFill>
          <a:blip r:embed="rId5" cstate="print"/>
          <a:srcRect r="5501"/>
          <a:stretch>
            <a:fillRect/>
          </a:stretch>
        </p:blipFill>
        <p:spPr bwMode="auto">
          <a:xfrm>
            <a:off x="683568" y="4509120"/>
            <a:ext cx="2592288" cy="1938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63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accent3">
                    <a:lumMod val="50000"/>
                  </a:schemeClr>
                </a:solidFill>
              </a:rPr>
              <a:t>Nuestro cuerpo es una maquina que debemos cuidar</a:t>
            </a:r>
            <a:endParaRPr lang="es-E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 l="26375" t="29328" r="33758" b="15547"/>
          <a:stretch>
            <a:fillRect/>
          </a:stretch>
        </p:blipFill>
        <p:spPr bwMode="auto">
          <a:xfrm>
            <a:off x="539552" y="3284984"/>
            <a:ext cx="305519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F:\salud. imagenes\escanear0008.jpg"/>
          <p:cNvPicPr>
            <a:picLocks noChangeAspect="1" noChangeArrowheads="1"/>
          </p:cNvPicPr>
          <p:nvPr/>
        </p:nvPicPr>
        <p:blipFill>
          <a:blip r:embed="rId4" cstate="print"/>
          <a:srcRect l="28791" t="60969" r="16414" b="5791"/>
          <a:stretch>
            <a:fillRect/>
          </a:stretch>
        </p:blipFill>
        <p:spPr bwMode="auto">
          <a:xfrm>
            <a:off x="4427984" y="3113584"/>
            <a:ext cx="4248472" cy="3744416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1043608" y="141277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esqueleto esta formado por los </a:t>
            </a:r>
            <a:r>
              <a:rPr lang="es-ES" b="1" dirty="0" smtClean="0"/>
              <a:t>huesos</a:t>
            </a:r>
            <a:r>
              <a:rPr lang="es-ES" dirty="0" smtClean="0"/>
              <a:t> que al unirse forman las articulaciones.</a:t>
            </a:r>
          </a:p>
          <a:p>
            <a:r>
              <a:rPr lang="es-ES" dirty="0" smtClean="0"/>
              <a:t>El esqueleto permite mantenernos rectos  y  protege los órganos</a:t>
            </a:r>
          </a:p>
          <a:p>
            <a:endParaRPr lang="es-ES" dirty="0" smtClean="0"/>
          </a:p>
          <a:p>
            <a:r>
              <a:rPr lang="es-ES" dirty="0" smtClean="0"/>
              <a:t>Los </a:t>
            </a:r>
            <a:r>
              <a:rPr lang="es-ES" b="1" dirty="0" smtClean="0"/>
              <a:t>músculos</a:t>
            </a:r>
            <a:r>
              <a:rPr lang="es-ES" dirty="0" smtClean="0"/>
              <a:t> son los encargados de los movimientos. Son elásticos, pueden contraerse y relajarse.</a:t>
            </a:r>
            <a:endParaRPr lang="es-ES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chemeClr val="accent2">
                    <a:lumMod val="50000"/>
                  </a:schemeClr>
                </a:solidFill>
              </a:rPr>
              <a:t>CUIDA TU ESPALADA Y TE SENTIRÁS MEJOR</a:t>
            </a:r>
            <a:endParaRPr lang="es-E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7"/>
            <a:ext cx="8229600" cy="2952328"/>
          </a:xfrm>
        </p:spPr>
        <p:txBody>
          <a:bodyPr/>
          <a:lstStyle/>
          <a:p>
            <a:r>
              <a:rPr lang="es-ES" sz="2400" dirty="0" smtClean="0"/>
              <a:t>No cargues mucho peso sobre tu espalda.</a:t>
            </a:r>
          </a:p>
          <a:p>
            <a:r>
              <a:rPr lang="es-ES" sz="2400" dirty="0" smtClean="0"/>
              <a:t>Evita llevar la mochila en un solo hombro, distribuye su peso en los dos.</a:t>
            </a:r>
          </a:p>
          <a:p>
            <a:r>
              <a:rPr lang="es-ES" sz="2400" dirty="0" smtClean="0"/>
              <a:t>No adoptes posturas forzadas, siéntate con la espalada recta. </a:t>
            </a:r>
          </a:p>
          <a:p>
            <a:r>
              <a:rPr lang="es-ES" sz="2400" dirty="0" smtClean="0"/>
              <a:t>Duerme 9 o 10 horas  y sobre un colchón duro.</a:t>
            </a:r>
          </a:p>
          <a:p>
            <a:r>
              <a:rPr lang="es-ES" sz="2400" dirty="0" smtClean="0"/>
              <a:t>No te sientes ni te tumbes en mala postura.</a:t>
            </a:r>
          </a:p>
          <a:p>
            <a:endParaRPr lang="es-ES" dirty="0" smtClean="0"/>
          </a:p>
        </p:txBody>
      </p:sp>
      <p:pic>
        <p:nvPicPr>
          <p:cNvPr id="20484" name="Picture 4" descr="F:\salud. imagenes\escanear0012.jpg"/>
          <p:cNvPicPr>
            <a:picLocks noChangeAspect="1" noChangeArrowheads="1"/>
          </p:cNvPicPr>
          <p:nvPr/>
        </p:nvPicPr>
        <p:blipFill>
          <a:blip r:embed="rId2" cstate="print"/>
          <a:srcRect l="9596" t="62517" r="67022" b="14977"/>
          <a:stretch>
            <a:fillRect/>
          </a:stretch>
        </p:blipFill>
        <p:spPr bwMode="auto">
          <a:xfrm>
            <a:off x="251520" y="4005064"/>
            <a:ext cx="1907704" cy="2642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F:\salud. imagenes\escanear0012.jpg"/>
          <p:cNvPicPr>
            <a:picLocks noChangeAspect="1" noChangeArrowheads="1"/>
          </p:cNvPicPr>
          <p:nvPr/>
        </p:nvPicPr>
        <p:blipFill>
          <a:blip r:embed="rId3" cstate="print"/>
          <a:srcRect l="52779" t="24173" r="18432" b="51654"/>
          <a:stretch>
            <a:fillRect/>
          </a:stretch>
        </p:blipFill>
        <p:spPr bwMode="auto">
          <a:xfrm>
            <a:off x="7380312" y="692696"/>
            <a:ext cx="1191857" cy="14401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F:\salud. imagenes\escanear0005.jpg"/>
          <p:cNvPicPr>
            <a:picLocks noChangeAspect="1" noChangeArrowheads="1"/>
          </p:cNvPicPr>
          <p:nvPr/>
        </p:nvPicPr>
        <p:blipFill>
          <a:blip r:embed="rId4" cstate="print"/>
          <a:srcRect l="7669" t="61730" r="56340"/>
          <a:stretch>
            <a:fillRect/>
          </a:stretch>
        </p:blipFill>
        <p:spPr bwMode="auto">
          <a:xfrm>
            <a:off x="6444208" y="4005064"/>
            <a:ext cx="2448272" cy="2351733"/>
          </a:xfrm>
          <a:prstGeom prst="rect">
            <a:avLst/>
          </a:prstGeom>
          <a:noFill/>
        </p:spPr>
      </p:pic>
      <p:pic>
        <p:nvPicPr>
          <p:cNvPr id="20487" name="Picture 7" descr="http://t0.gstatic.com/images?q=tbn:ANd9GcQFEb73cvc9y1x3gV997y3YxRE6mO5DWMt5lRZ5BqqWGkwGSq-Lt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005064"/>
            <a:ext cx="1771650" cy="25812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rgbClr val="002060"/>
                </a:solidFill>
              </a:rPr>
              <a:t>CUIDA TU HIGIENE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s-ES" sz="2800" dirty="0" smtClean="0"/>
              <a:t>Antes de venir al cole hay que desayunar muy bien.</a:t>
            </a:r>
          </a:p>
          <a:p>
            <a:pPr algn="ctr"/>
            <a:r>
              <a:rPr lang="es-ES" sz="2800" dirty="0" smtClean="0"/>
              <a:t>Cepíllate los dientes después de  comer.</a:t>
            </a:r>
          </a:p>
          <a:p>
            <a:pPr algn="ctr">
              <a:buNone/>
            </a:pPr>
            <a:endParaRPr lang="es-ES" sz="2800" dirty="0" smtClean="0"/>
          </a:p>
          <a:p>
            <a:pPr algn="ctr"/>
            <a:r>
              <a:rPr lang="es-ES" sz="2800" dirty="0" smtClean="0"/>
              <a:t>Lávate las manos antes de comer.</a:t>
            </a:r>
          </a:p>
          <a:p>
            <a:pPr algn="ctr"/>
            <a:endParaRPr lang="es-ES" sz="2800" dirty="0" smtClean="0"/>
          </a:p>
          <a:p>
            <a:pPr algn="ctr"/>
            <a:endParaRPr lang="es-ES" sz="2800" dirty="0" smtClean="0"/>
          </a:p>
          <a:p>
            <a:pPr algn="ctr"/>
            <a:r>
              <a:rPr lang="es-ES" sz="2800" dirty="0" smtClean="0"/>
              <a:t>Dúchate todos los días y sobre todo después de hacer clases de E.F.</a:t>
            </a:r>
          </a:p>
          <a:p>
            <a:pPr algn="ctr"/>
            <a:endParaRPr lang="es-ES" sz="2800" dirty="0" smtClean="0"/>
          </a:p>
          <a:p>
            <a:pPr algn="ctr"/>
            <a:r>
              <a:rPr lang="es-ES" sz="2800" dirty="0" smtClean="0"/>
              <a:t>Lleva tu ropa limpia.</a:t>
            </a:r>
          </a:p>
          <a:p>
            <a:pPr algn="ctr"/>
            <a:r>
              <a:rPr lang="es-ES" sz="2800" dirty="0" smtClean="0"/>
              <a:t>Ven a clase con ropa de deporte y bolsa de aseo.</a:t>
            </a:r>
          </a:p>
          <a:p>
            <a:pPr algn="ctr"/>
            <a:r>
              <a:rPr lang="es-ES" sz="2800" dirty="0" smtClean="0"/>
              <a:t>Descansa y no abuses de la tele.</a:t>
            </a:r>
            <a:endParaRPr lang="es-ES" sz="2800" dirty="0"/>
          </a:p>
        </p:txBody>
      </p:sp>
      <p:pic>
        <p:nvPicPr>
          <p:cNvPr id="1027" name="Picture 3" descr="F:\salud. imagenes\escanear0013.jpg"/>
          <p:cNvPicPr>
            <a:picLocks noChangeAspect="1" noChangeArrowheads="1"/>
          </p:cNvPicPr>
          <p:nvPr/>
        </p:nvPicPr>
        <p:blipFill>
          <a:blip r:embed="rId2" cstate="print"/>
          <a:srcRect l="48845" t="10256" r="17585" b="46154"/>
          <a:stretch>
            <a:fillRect/>
          </a:stretch>
        </p:blipFill>
        <p:spPr bwMode="auto">
          <a:xfrm>
            <a:off x="7308304" y="2204864"/>
            <a:ext cx="1618062" cy="1309860"/>
          </a:xfrm>
          <a:prstGeom prst="rect">
            <a:avLst/>
          </a:prstGeom>
          <a:noFill/>
        </p:spPr>
      </p:pic>
      <p:pic>
        <p:nvPicPr>
          <p:cNvPr id="1028" name="Picture 4" descr="F:\salud. imagenes\escanear0013.jpg"/>
          <p:cNvPicPr>
            <a:picLocks noChangeAspect="1" noChangeArrowheads="1"/>
          </p:cNvPicPr>
          <p:nvPr/>
        </p:nvPicPr>
        <p:blipFill>
          <a:blip r:embed="rId3" cstate="print"/>
          <a:srcRect l="21696" t="48937" r="53101" b="12766"/>
          <a:stretch>
            <a:fillRect/>
          </a:stretch>
        </p:blipFill>
        <p:spPr bwMode="auto">
          <a:xfrm>
            <a:off x="251520" y="4149080"/>
            <a:ext cx="1224136" cy="1159708"/>
          </a:xfrm>
          <a:prstGeom prst="rect">
            <a:avLst/>
          </a:prstGeom>
          <a:noFill/>
        </p:spPr>
      </p:pic>
      <p:pic>
        <p:nvPicPr>
          <p:cNvPr id="1029" name="Picture 5" descr="F:\salud. imagenes\escanear0013.jpg"/>
          <p:cNvPicPr>
            <a:picLocks noChangeAspect="1" noChangeArrowheads="1"/>
          </p:cNvPicPr>
          <p:nvPr/>
        </p:nvPicPr>
        <p:blipFill>
          <a:blip r:embed="rId4" cstate="print"/>
          <a:srcRect l="51596" t="51724" r="32280" b="15517"/>
          <a:stretch>
            <a:fillRect/>
          </a:stretch>
        </p:blipFill>
        <p:spPr bwMode="auto">
          <a:xfrm>
            <a:off x="7919864" y="4941168"/>
            <a:ext cx="1224136" cy="1550572"/>
          </a:xfrm>
          <a:prstGeom prst="rect">
            <a:avLst/>
          </a:prstGeom>
          <a:noFill/>
        </p:spPr>
      </p:pic>
      <p:pic>
        <p:nvPicPr>
          <p:cNvPr id="1030" name="Picture 6" descr="F:\salud. imagenes\escanear0006.jpg"/>
          <p:cNvPicPr>
            <a:picLocks noChangeAspect="1" noChangeArrowheads="1"/>
          </p:cNvPicPr>
          <p:nvPr/>
        </p:nvPicPr>
        <p:blipFill>
          <a:blip r:embed="rId5" cstate="print"/>
          <a:srcRect l="28269" t="43062" r="41799" b="40096"/>
          <a:stretch>
            <a:fillRect/>
          </a:stretch>
        </p:blipFill>
        <p:spPr bwMode="auto">
          <a:xfrm>
            <a:off x="611560" y="2420888"/>
            <a:ext cx="1296144" cy="105273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7030A0"/>
                </a:solidFill>
              </a:rPr>
              <a:t>EL SOL ES VIDA , PERO OJO…</a:t>
            </a:r>
            <a:br>
              <a:rPr lang="es-ES" b="1" dirty="0" smtClean="0">
                <a:solidFill>
                  <a:srgbClr val="7030A0"/>
                </a:solidFill>
              </a:rPr>
            </a:br>
            <a:r>
              <a:rPr lang="es-ES" b="1" dirty="0" smtClean="0">
                <a:solidFill>
                  <a:srgbClr val="7030A0"/>
                </a:solidFill>
              </a:rPr>
              <a:t>¡Protégete!</a:t>
            </a:r>
            <a:endParaRPr lang="es-ES" b="1" dirty="0">
              <a:solidFill>
                <a:srgbClr val="7030A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2564904"/>
            <a:ext cx="144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Crema solar  </a:t>
            </a:r>
            <a:endParaRPr lang="es-ES" sz="2800" b="1" dirty="0"/>
          </a:p>
        </p:txBody>
      </p:sp>
      <p:pic>
        <p:nvPicPr>
          <p:cNvPr id="8" name="7 Imagen"/>
          <p:cNvPicPr/>
          <p:nvPr/>
        </p:nvPicPr>
        <p:blipFill>
          <a:blip r:embed="rId3" cstate="print"/>
          <a:srcRect l="39332" t="10885" r="47333" b="53556"/>
          <a:stretch>
            <a:fillRect/>
          </a:stretch>
        </p:blipFill>
        <p:spPr bwMode="auto">
          <a:xfrm>
            <a:off x="2483768" y="2348880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83568" y="53012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Gafas</a:t>
            </a:r>
            <a:endParaRPr lang="es-ES" sz="2800" b="1" dirty="0"/>
          </a:p>
        </p:txBody>
      </p:sp>
      <p:pic>
        <p:nvPicPr>
          <p:cNvPr id="10" name="9 Imagen"/>
          <p:cNvPicPr/>
          <p:nvPr/>
        </p:nvPicPr>
        <p:blipFill>
          <a:blip r:embed="rId3" cstate="print"/>
          <a:srcRect l="12663" t="37554" r="59334" b="48222"/>
          <a:stretch>
            <a:fillRect/>
          </a:stretch>
        </p:blipFill>
        <p:spPr bwMode="auto">
          <a:xfrm>
            <a:off x="2339752" y="4725144"/>
            <a:ext cx="259228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10 Imagen"/>
          <p:cNvPicPr/>
          <p:nvPr/>
        </p:nvPicPr>
        <p:blipFill>
          <a:blip r:embed="rId3" cstate="print"/>
          <a:srcRect t="23330" r="79336" b="58890"/>
          <a:stretch>
            <a:fillRect/>
          </a:stretch>
        </p:blipFill>
        <p:spPr bwMode="auto">
          <a:xfrm>
            <a:off x="6228184" y="2132856"/>
            <a:ext cx="19799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CuadroTexto"/>
          <p:cNvSpPr txBox="1"/>
          <p:nvPr/>
        </p:nvSpPr>
        <p:spPr>
          <a:xfrm>
            <a:off x="4427984" y="249289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Gorra</a:t>
            </a:r>
            <a:endParaRPr lang="es-ES" sz="2800" b="1" dirty="0"/>
          </a:p>
        </p:txBody>
      </p:sp>
      <p:pic>
        <p:nvPicPr>
          <p:cNvPr id="13" name="12 Imagen"/>
          <p:cNvPicPr/>
          <p:nvPr/>
        </p:nvPicPr>
        <p:blipFill>
          <a:blip r:embed="rId3" cstate="print"/>
          <a:srcRect l="79336" t="74891"/>
          <a:stretch>
            <a:fillRect/>
          </a:stretch>
        </p:blipFill>
        <p:spPr bwMode="auto">
          <a:xfrm>
            <a:off x="6012160" y="4869160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804248" y="4221088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Cacao</a:t>
            </a:r>
            <a:endParaRPr lang="es-ES" sz="28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LAS MEDIDAS DE SEGUIDAD EN E.F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5"/>
          </a:xfrm>
        </p:spPr>
        <p:txBody>
          <a:bodyPr/>
          <a:lstStyle/>
          <a:p>
            <a:pPr algn="ctr">
              <a:buNone/>
            </a:pPr>
            <a:r>
              <a:rPr lang="es-ES" sz="1800" b="1" dirty="0" smtClean="0"/>
              <a:t>El deporte y las clases de E.F son para divertirse, estar sano y hacer amigos</a:t>
            </a:r>
            <a:r>
              <a:rPr lang="es-ES" sz="1800" dirty="0" smtClean="0"/>
              <a:t>.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2768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Dosifica el esfuerzo, no hagas ejercicio hasta agotarte.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573325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Bebe agua cuando sudes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539552" y="3356992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Sé buen deportista. Practica juego limpio</a:t>
            </a:r>
            <a:endParaRPr lang="es-ES" dirty="0"/>
          </a:p>
        </p:txBody>
      </p:sp>
      <p:pic>
        <p:nvPicPr>
          <p:cNvPr id="22530" name="Picture 2" descr="F:\salud. imagenes\escanear0003.jpg"/>
          <p:cNvPicPr>
            <a:picLocks noChangeAspect="1" noChangeArrowheads="1"/>
          </p:cNvPicPr>
          <p:nvPr/>
        </p:nvPicPr>
        <p:blipFill>
          <a:blip r:embed="rId2" cstate="print"/>
          <a:srcRect l="3937" t="27562" r="59313" b="3532"/>
          <a:stretch>
            <a:fillRect/>
          </a:stretch>
        </p:blipFill>
        <p:spPr bwMode="auto">
          <a:xfrm>
            <a:off x="4499992" y="2708920"/>
            <a:ext cx="2016224" cy="2520280"/>
          </a:xfrm>
          <a:prstGeom prst="rect">
            <a:avLst/>
          </a:prstGeom>
          <a:noFill/>
        </p:spPr>
      </p:pic>
      <p:pic>
        <p:nvPicPr>
          <p:cNvPr id="8" name="Picture 13" descr="http://4.bp.blogspot.com/_gFWa--h7pO0/TLUrn_0bnSI/AAAAAAAAABU/GfpTIdI6Sfk/s1600/higiene+deporti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060848"/>
            <a:ext cx="1990018" cy="1810916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611560" y="44371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hagas ejercicios peligrosos</a:t>
            </a:r>
            <a:endParaRPr lang="es-ES" dirty="0"/>
          </a:p>
        </p:txBody>
      </p:sp>
      <p:pic>
        <p:nvPicPr>
          <p:cNvPr id="22531" name="Picture 3" descr="F:\salud. imagenes\escanear0007.jpg"/>
          <p:cNvPicPr>
            <a:picLocks noChangeAspect="1" noChangeArrowheads="1"/>
          </p:cNvPicPr>
          <p:nvPr/>
        </p:nvPicPr>
        <p:blipFill>
          <a:blip r:embed="rId4" cstate="print"/>
          <a:srcRect l="48652" r="12245" b="46685"/>
          <a:stretch>
            <a:fillRect/>
          </a:stretch>
        </p:blipFill>
        <p:spPr bwMode="auto">
          <a:xfrm>
            <a:off x="6588224" y="4077072"/>
            <a:ext cx="2088232" cy="1872208"/>
          </a:xfrm>
          <a:prstGeom prst="rect">
            <a:avLst/>
          </a:prstGeom>
          <a:noFill/>
        </p:spPr>
      </p:pic>
      <p:pic>
        <p:nvPicPr>
          <p:cNvPr id="22532" name="Picture 4" descr="F:\salud. imagenes\escanear0017.jpg"/>
          <p:cNvPicPr>
            <a:picLocks noChangeAspect="1" noChangeArrowheads="1"/>
          </p:cNvPicPr>
          <p:nvPr/>
        </p:nvPicPr>
        <p:blipFill>
          <a:blip r:embed="rId5" cstate="print"/>
          <a:srcRect l="10342" t="69621" r="70009" b="7535"/>
          <a:stretch>
            <a:fillRect/>
          </a:stretch>
        </p:blipFill>
        <p:spPr bwMode="auto">
          <a:xfrm>
            <a:off x="3635896" y="4149080"/>
            <a:ext cx="1368152" cy="24482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527</Words>
  <Application>Microsoft Office PowerPoint</Application>
  <PresentationFormat>Presentación en pantalla (4:3)</PresentationFormat>
  <Paragraphs>99</Paragraphs>
  <Slides>13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Cole sano…cole alegre</vt:lpstr>
      <vt:lpstr>Diapositiva 2</vt:lpstr>
      <vt:lpstr>ALIMENTACIÓN</vt:lpstr>
      <vt:lpstr>Unos consejos de alimentación que debes recordar:</vt:lpstr>
      <vt:lpstr>Nuestro cuerpo es una maquina que debemos cuidar</vt:lpstr>
      <vt:lpstr>CUIDA TU ESPALADA Y TE SENTIRÁS MEJOR</vt:lpstr>
      <vt:lpstr>CUIDA TU HIGIENE</vt:lpstr>
      <vt:lpstr>EL SOL ES VIDA , PERO OJO… ¡Protégete!</vt:lpstr>
      <vt:lpstr>LAS MEDIDAS DE SEGUIDAD EN E.F</vt:lpstr>
      <vt:lpstr>BENEFICIOS DE LA ACTIVIDAD FISICA Y EL DEPORTE</vt:lpstr>
      <vt:lpstr>Pantallas sanas: No abuses del móvil, del ordenador, del tablet, los videojuegos o la tele.     Di NO al consumo de tabaco, alcohol y drogas.</vt:lpstr>
      <vt:lpstr>                SALUD EMOCIONAL Y            CONVIVENCIA </vt:lpstr>
      <vt:lpstr>Con la EF pienso, juego, me divierto y hago amigos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SALUD QUE TENGAMOS…</dc:title>
  <dc:creator>Admin</dc:creator>
  <cp:lastModifiedBy>Admin</cp:lastModifiedBy>
  <cp:revision>47</cp:revision>
  <dcterms:modified xsi:type="dcterms:W3CDTF">2014-10-30T14:51:58Z</dcterms:modified>
</cp:coreProperties>
</file>